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8" r:id="rId1"/>
    <p:sldMasterId id="2147483814" r:id="rId2"/>
  </p:sldMasterIdLst>
  <p:notesMasterIdLst>
    <p:notesMasterId r:id="rId20"/>
  </p:notesMasterIdLst>
  <p:handoutMasterIdLst>
    <p:handoutMasterId r:id="rId21"/>
  </p:handoutMasterIdLst>
  <p:sldIdLst>
    <p:sldId id="545" r:id="rId3"/>
    <p:sldId id="506" r:id="rId4"/>
    <p:sldId id="575" r:id="rId5"/>
    <p:sldId id="564" r:id="rId6"/>
    <p:sldId id="565" r:id="rId7"/>
    <p:sldId id="566" r:id="rId8"/>
    <p:sldId id="567" r:id="rId9"/>
    <p:sldId id="568" r:id="rId10"/>
    <p:sldId id="569" r:id="rId11"/>
    <p:sldId id="570" r:id="rId12"/>
    <p:sldId id="571" r:id="rId13"/>
    <p:sldId id="572" r:id="rId14"/>
    <p:sldId id="573" r:id="rId15"/>
    <p:sldId id="577" r:id="rId16"/>
    <p:sldId id="578" r:id="rId17"/>
    <p:sldId id="574" r:id="rId18"/>
    <p:sldId id="563" r:id="rId19"/>
  </p:sldIdLst>
  <p:sldSz cx="9144000" cy="6858000" type="screen4x3"/>
  <p:notesSz cx="6881813" cy="9296400"/>
  <p:defaultTextStyle>
    <a:defPPr>
      <a:defRPr lang="en-US"/>
    </a:defPPr>
    <a:lvl1pPr algn="l" rtl="0" fontAlgn="base">
      <a:spcBef>
        <a:spcPct val="0"/>
      </a:spcBef>
      <a:spcAft>
        <a:spcPct val="0"/>
      </a:spcAft>
      <a:defRPr kern="1200">
        <a:solidFill>
          <a:schemeClr val="tx1"/>
        </a:solidFill>
        <a:latin typeface="Verdana" pitchFamily="34" charset="0"/>
        <a:ea typeface="+mn-ea"/>
        <a:cs typeface="Arial" charset="0"/>
      </a:defRPr>
    </a:lvl1pPr>
    <a:lvl2pPr marL="457200" algn="l" rtl="0" fontAlgn="base">
      <a:spcBef>
        <a:spcPct val="0"/>
      </a:spcBef>
      <a:spcAft>
        <a:spcPct val="0"/>
      </a:spcAft>
      <a:defRPr kern="1200">
        <a:solidFill>
          <a:schemeClr val="tx1"/>
        </a:solidFill>
        <a:latin typeface="Verdana" pitchFamily="34" charset="0"/>
        <a:ea typeface="+mn-ea"/>
        <a:cs typeface="Arial" charset="0"/>
      </a:defRPr>
    </a:lvl2pPr>
    <a:lvl3pPr marL="914400" algn="l" rtl="0" fontAlgn="base">
      <a:spcBef>
        <a:spcPct val="0"/>
      </a:spcBef>
      <a:spcAft>
        <a:spcPct val="0"/>
      </a:spcAft>
      <a:defRPr kern="1200">
        <a:solidFill>
          <a:schemeClr val="tx1"/>
        </a:solidFill>
        <a:latin typeface="Verdana" pitchFamily="34" charset="0"/>
        <a:ea typeface="+mn-ea"/>
        <a:cs typeface="Arial" charset="0"/>
      </a:defRPr>
    </a:lvl3pPr>
    <a:lvl4pPr marL="1371600" algn="l" rtl="0" fontAlgn="base">
      <a:spcBef>
        <a:spcPct val="0"/>
      </a:spcBef>
      <a:spcAft>
        <a:spcPct val="0"/>
      </a:spcAft>
      <a:defRPr kern="1200">
        <a:solidFill>
          <a:schemeClr val="tx1"/>
        </a:solidFill>
        <a:latin typeface="Verdana" pitchFamily="34" charset="0"/>
        <a:ea typeface="+mn-ea"/>
        <a:cs typeface="Arial" charset="0"/>
      </a:defRPr>
    </a:lvl4pPr>
    <a:lvl5pPr marL="1828800" algn="l" rtl="0" fontAlgn="base">
      <a:spcBef>
        <a:spcPct val="0"/>
      </a:spcBef>
      <a:spcAft>
        <a:spcPct val="0"/>
      </a:spcAft>
      <a:defRPr kern="1200">
        <a:solidFill>
          <a:schemeClr val="tx1"/>
        </a:solidFill>
        <a:latin typeface="Verdana" pitchFamily="34" charset="0"/>
        <a:ea typeface="+mn-ea"/>
        <a:cs typeface="Arial" charset="0"/>
      </a:defRPr>
    </a:lvl5pPr>
    <a:lvl6pPr marL="2286000" algn="l" defTabSz="914400" rtl="0" eaLnBrk="1" latinLnBrk="0" hangingPunct="1">
      <a:defRPr kern="1200">
        <a:solidFill>
          <a:schemeClr val="tx1"/>
        </a:solidFill>
        <a:latin typeface="Verdana" pitchFamily="34" charset="0"/>
        <a:ea typeface="+mn-ea"/>
        <a:cs typeface="Arial" charset="0"/>
      </a:defRPr>
    </a:lvl6pPr>
    <a:lvl7pPr marL="2743200" algn="l" defTabSz="914400" rtl="0" eaLnBrk="1" latinLnBrk="0" hangingPunct="1">
      <a:defRPr kern="1200">
        <a:solidFill>
          <a:schemeClr val="tx1"/>
        </a:solidFill>
        <a:latin typeface="Verdana" pitchFamily="34" charset="0"/>
        <a:ea typeface="+mn-ea"/>
        <a:cs typeface="Arial" charset="0"/>
      </a:defRPr>
    </a:lvl7pPr>
    <a:lvl8pPr marL="3200400" algn="l" defTabSz="914400" rtl="0" eaLnBrk="1" latinLnBrk="0" hangingPunct="1">
      <a:defRPr kern="1200">
        <a:solidFill>
          <a:schemeClr val="tx1"/>
        </a:solidFill>
        <a:latin typeface="Verdana" pitchFamily="34" charset="0"/>
        <a:ea typeface="+mn-ea"/>
        <a:cs typeface="Arial" charset="0"/>
      </a:defRPr>
    </a:lvl8pPr>
    <a:lvl9pPr marL="3657600" algn="l" defTabSz="914400" rtl="0" eaLnBrk="1" latinLnBrk="0" hangingPunct="1">
      <a:defRPr kern="1200">
        <a:solidFill>
          <a:schemeClr val="tx1"/>
        </a:solidFill>
        <a:latin typeface="Verdana" pitchFamily="34"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16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332CC0"/>
    <a:srgbClr val="000000"/>
    <a:srgbClr val="20DA12"/>
    <a:srgbClr val="05E7E2"/>
    <a:srgbClr val="F9FE3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210" autoAdjust="0"/>
    <p:restoredTop sz="96327" autoAdjust="0"/>
  </p:normalViewPr>
  <p:slideViewPr>
    <p:cSldViewPr>
      <p:cViewPr varScale="1">
        <p:scale>
          <a:sx n="124" d="100"/>
          <a:sy n="124" d="100"/>
        </p:scale>
        <p:origin x="1624" y="16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40" d="100"/>
        <a:sy n="140" d="100"/>
      </p:scale>
      <p:origin x="0" y="5346"/>
    </p:cViewPr>
  </p:sorterViewPr>
  <p:notesViewPr>
    <p:cSldViewPr>
      <p:cViewPr varScale="1">
        <p:scale>
          <a:sx n="53" d="100"/>
          <a:sy n="53" d="100"/>
        </p:scale>
        <p:origin x="-1794" y="-84"/>
      </p:cViewPr>
      <p:guideLst>
        <p:guide orient="horz" pos="2928"/>
        <p:guide pos="216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handoutMaster" Target="handoutMasters/handout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9634" name="Rectangle 2"/>
          <p:cNvSpPr>
            <a:spLocks noGrp="1" noChangeArrowheads="1"/>
          </p:cNvSpPr>
          <p:nvPr>
            <p:ph type="hdr" sz="quarter"/>
          </p:nvPr>
        </p:nvSpPr>
        <p:spPr bwMode="auto">
          <a:xfrm>
            <a:off x="2" y="0"/>
            <a:ext cx="2982913"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New Roman" pitchFamily="18" charset="0"/>
                <a:cs typeface="Times New Roman" pitchFamily="18" charset="0"/>
              </a:defRPr>
            </a:lvl1pPr>
          </a:lstStyle>
          <a:p>
            <a:pPr>
              <a:defRPr/>
            </a:pPr>
            <a:endParaRPr lang="en-GB"/>
          </a:p>
        </p:txBody>
      </p:sp>
      <p:sp>
        <p:nvSpPr>
          <p:cNvPr id="69635" name="Rectangle 3"/>
          <p:cNvSpPr>
            <a:spLocks noGrp="1" noChangeArrowheads="1"/>
          </p:cNvSpPr>
          <p:nvPr>
            <p:ph type="dt" sz="quarter" idx="1"/>
          </p:nvPr>
        </p:nvSpPr>
        <p:spPr bwMode="auto">
          <a:xfrm>
            <a:off x="3898901" y="0"/>
            <a:ext cx="2982913"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pitchFamily="18" charset="0"/>
                <a:cs typeface="Times New Roman" pitchFamily="18" charset="0"/>
              </a:defRPr>
            </a:lvl1pPr>
          </a:lstStyle>
          <a:p>
            <a:pPr>
              <a:defRPr/>
            </a:pPr>
            <a:endParaRPr lang="en-GB"/>
          </a:p>
        </p:txBody>
      </p:sp>
      <p:sp>
        <p:nvSpPr>
          <p:cNvPr id="69636" name="Rectangle 4"/>
          <p:cNvSpPr>
            <a:spLocks noGrp="1" noChangeArrowheads="1"/>
          </p:cNvSpPr>
          <p:nvPr>
            <p:ph type="ftr" sz="quarter" idx="2"/>
          </p:nvPr>
        </p:nvSpPr>
        <p:spPr bwMode="auto">
          <a:xfrm>
            <a:off x="2" y="8831266"/>
            <a:ext cx="2982913" cy="46513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New Roman" pitchFamily="18" charset="0"/>
                <a:cs typeface="Times New Roman" pitchFamily="18" charset="0"/>
              </a:defRPr>
            </a:lvl1pPr>
          </a:lstStyle>
          <a:p>
            <a:pPr>
              <a:defRPr/>
            </a:pPr>
            <a:endParaRPr lang="en-GB"/>
          </a:p>
        </p:txBody>
      </p:sp>
      <p:sp>
        <p:nvSpPr>
          <p:cNvPr id="69637" name="Rectangle 5"/>
          <p:cNvSpPr>
            <a:spLocks noGrp="1" noChangeArrowheads="1"/>
          </p:cNvSpPr>
          <p:nvPr>
            <p:ph type="sldNum" sz="quarter" idx="3"/>
          </p:nvPr>
        </p:nvSpPr>
        <p:spPr bwMode="auto">
          <a:xfrm>
            <a:off x="3898901" y="8831266"/>
            <a:ext cx="2982913" cy="46513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New Roman" pitchFamily="18" charset="0"/>
                <a:cs typeface="Times New Roman" pitchFamily="18" charset="0"/>
              </a:defRPr>
            </a:lvl1pPr>
          </a:lstStyle>
          <a:p>
            <a:pPr>
              <a:defRPr/>
            </a:pPr>
            <a:fld id="{6FFB47B1-81C9-4E3E-8FDC-5B13BE591DFC}" type="slidenum">
              <a:rPr lang="en-GB"/>
              <a:pPr>
                <a:defRPr/>
              </a:pPr>
              <a:t>‹#›</a:t>
            </a:fld>
            <a:endParaRPr lang="en-GB"/>
          </a:p>
        </p:txBody>
      </p:sp>
    </p:spTree>
    <p:extLst>
      <p:ext uri="{BB962C8B-B14F-4D97-AF65-F5344CB8AC3E}">
        <p14:creationId xmlns:p14="http://schemas.microsoft.com/office/powerpoint/2010/main" val="157325746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8066" name="Rectangle 2"/>
          <p:cNvSpPr>
            <a:spLocks noGrp="1" noChangeArrowheads="1"/>
          </p:cNvSpPr>
          <p:nvPr>
            <p:ph type="hdr" sz="quarter"/>
          </p:nvPr>
        </p:nvSpPr>
        <p:spPr bwMode="auto">
          <a:xfrm>
            <a:off x="2" y="0"/>
            <a:ext cx="2982913"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New Roman" pitchFamily="18" charset="0"/>
                <a:cs typeface="Times New Roman" pitchFamily="18" charset="0"/>
              </a:defRPr>
            </a:lvl1pPr>
          </a:lstStyle>
          <a:p>
            <a:pPr>
              <a:defRPr/>
            </a:pPr>
            <a:endParaRPr lang="en-GB"/>
          </a:p>
        </p:txBody>
      </p:sp>
      <p:sp>
        <p:nvSpPr>
          <p:cNvPr id="88067" name="Rectangle 3"/>
          <p:cNvSpPr>
            <a:spLocks noGrp="1" noChangeArrowheads="1"/>
          </p:cNvSpPr>
          <p:nvPr>
            <p:ph type="dt" idx="1"/>
          </p:nvPr>
        </p:nvSpPr>
        <p:spPr bwMode="auto">
          <a:xfrm>
            <a:off x="3898901" y="0"/>
            <a:ext cx="2982913"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pitchFamily="18" charset="0"/>
                <a:cs typeface="Times New Roman" pitchFamily="18" charset="0"/>
              </a:defRPr>
            </a:lvl1pPr>
          </a:lstStyle>
          <a:p>
            <a:pPr>
              <a:defRPr/>
            </a:pPr>
            <a:endParaRPr lang="en-GB"/>
          </a:p>
        </p:txBody>
      </p:sp>
      <p:sp>
        <p:nvSpPr>
          <p:cNvPr id="35844" name="Rectangle 4"/>
          <p:cNvSpPr>
            <a:spLocks noGrp="1" noRot="1" noChangeAspect="1" noChangeArrowheads="1" noTextEdit="1"/>
          </p:cNvSpPr>
          <p:nvPr>
            <p:ph type="sldImg" idx="2"/>
          </p:nvPr>
        </p:nvSpPr>
        <p:spPr bwMode="auto">
          <a:xfrm>
            <a:off x="1117600" y="696913"/>
            <a:ext cx="4646613" cy="3486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8069" name="Rectangle 5"/>
          <p:cNvSpPr>
            <a:spLocks noGrp="1" noChangeArrowheads="1"/>
          </p:cNvSpPr>
          <p:nvPr>
            <p:ph type="body" sz="quarter" idx="3"/>
          </p:nvPr>
        </p:nvSpPr>
        <p:spPr bwMode="auto">
          <a:xfrm>
            <a:off x="917575" y="4414838"/>
            <a:ext cx="5046663" cy="41846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88070" name="Rectangle 6"/>
          <p:cNvSpPr>
            <a:spLocks noGrp="1" noChangeArrowheads="1"/>
          </p:cNvSpPr>
          <p:nvPr>
            <p:ph type="ftr" sz="quarter" idx="4"/>
          </p:nvPr>
        </p:nvSpPr>
        <p:spPr bwMode="auto">
          <a:xfrm>
            <a:off x="2" y="8831266"/>
            <a:ext cx="2982913" cy="46513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New Roman" pitchFamily="18" charset="0"/>
                <a:cs typeface="Times New Roman" pitchFamily="18" charset="0"/>
              </a:defRPr>
            </a:lvl1pPr>
          </a:lstStyle>
          <a:p>
            <a:pPr>
              <a:defRPr/>
            </a:pPr>
            <a:endParaRPr lang="en-GB"/>
          </a:p>
        </p:txBody>
      </p:sp>
      <p:sp>
        <p:nvSpPr>
          <p:cNvPr id="88071" name="Rectangle 7"/>
          <p:cNvSpPr>
            <a:spLocks noGrp="1" noChangeArrowheads="1"/>
          </p:cNvSpPr>
          <p:nvPr>
            <p:ph type="sldNum" sz="quarter" idx="5"/>
          </p:nvPr>
        </p:nvSpPr>
        <p:spPr bwMode="auto">
          <a:xfrm>
            <a:off x="3898901" y="8831266"/>
            <a:ext cx="2982913" cy="46513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New Roman" pitchFamily="18" charset="0"/>
                <a:cs typeface="Times New Roman" pitchFamily="18" charset="0"/>
              </a:defRPr>
            </a:lvl1pPr>
          </a:lstStyle>
          <a:p>
            <a:pPr>
              <a:defRPr/>
            </a:pPr>
            <a:fld id="{433B49D6-DC3C-40BA-92B6-57DEDF71A336}" type="slidenum">
              <a:rPr lang="en-GB"/>
              <a:pPr>
                <a:defRPr/>
              </a:pPr>
              <a:t>‹#›</a:t>
            </a:fld>
            <a:endParaRPr lang="en-GB"/>
          </a:p>
        </p:txBody>
      </p:sp>
    </p:spTree>
    <p:extLst>
      <p:ext uri="{BB962C8B-B14F-4D97-AF65-F5344CB8AC3E}">
        <p14:creationId xmlns:p14="http://schemas.microsoft.com/office/powerpoint/2010/main" val="85554651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kumimoji="1"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kumimoji="1"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kumimoji="1"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kumimoji="1"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3" name="AutoShape 7"/>
          <p:cNvSpPr>
            <a:spLocks noChangeArrowheads="1"/>
          </p:cNvSpPr>
          <p:nvPr/>
        </p:nvSpPr>
        <p:spPr bwMode="auto">
          <a:xfrm>
            <a:off x="685800" y="762000"/>
            <a:ext cx="7772400" cy="109538"/>
          </a:xfrm>
          <a:custGeom>
            <a:avLst/>
            <a:gdLst>
              <a:gd name="T0" fmla="*/ 0 w 1000"/>
              <a:gd name="T1" fmla="*/ 0 h 1000"/>
              <a:gd name="T2" fmla="*/ 618 w 1000"/>
              <a:gd name="T3" fmla="*/ 0 h 1000"/>
              <a:gd name="T4" fmla="*/ 618 w 1000"/>
              <a:gd name="T5" fmla="*/ 1000 h 1000"/>
              <a:gd name="T6" fmla="*/ 0 w 1000"/>
              <a:gd name="T7" fmla="*/ 1000 h 1000"/>
              <a:gd name="T8" fmla="*/ 0 w 1000"/>
              <a:gd name="T9" fmla="*/ 0 h 1000"/>
              <a:gd name="T10" fmla="*/ 1000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618" y="0"/>
                </a:lnTo>
                <a:lnTo>
                  <a:pt x="618" y="1000"/>
                </a:lnTo>
                <a:lnTo>
                  <a:pt x="0" y="1000"/>
                </a:lnTo>
                <a:lnTo>
                  <a:pt x="0" y="0"/>
                </a:lnTo>
                <a:close/>
              </a:path>
              <a:path w="1000" h="1000">
                <a:moveTo>
                  <a:pt x="0" y="0"/>
                </a:moveTo>
                <a:lnTo>
                  <a:pt x="1000" y="0"/>
                </a:lnTo>
              </a:path>
            </a:pathLst>
          </a:custGeom>
          <a:solidFill>
            <a:schemeClr val="accent2"/>
          </a:solidFill>
          <a:ln w="9525">
            <a:solidFill>
              <a:schemeClr val="accent2"/>
            </a:solidFill>
            <a:round/>
            <a:headEnd/>
            <a:tailEnd/>
          </a:ln>
        </p:spPr>
        <p:txBody>
          <a:bodyPr/>
          <a:lstStyle/>
          <a:p>
            <a:endParaRPr lang="en-US"/>
          </a:p>
        </p:txBody>
      </p:sp>
      <p:pic>
        <p:nvPicPr>
          <p:cNvPr id="4" name="Picture 8" descr="ERB-Logo"/>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81025" y="85725"/>
            <a:ext cx="1628775" cy="600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9"/>
          <p:cNvSpPr>
            <a:spLocks noChangeArrowheads="1"/>
          </p:cNvSpPr>
          <p:nvPr/>
        </p:nvSpPr>
        <p:spPr bwMode="auto">
          <a:xfrm>
            <a:off x="685800" y="11430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20000"/>
              </a:spcBef>
              <a:buClr>
                <a:schemeClr val="accent2"/>
              </a:buClr>
              <a:buFont typeface="Wingdings" pitchFamily="2" charset="2"/>
              <a:buNone/>
            </a:pPr>
            <a:r>
              <a:rPr lang="en-US" sz="2800"/>
              <a:t>Click to edit Master title style</a:t>
            </a:r>
          </a:p>
        </p:txBody>
      </p:sp>
      <p:sp>
        <p:nvSpPr>
          <p:cNvPr id="28675" name="Rectangle 3"/>
          <p:cNvSpPr>
            <a:spLocks noGrp="1" noChangeArrowheads="1"/>
          </p:cNvSpPr>
          <p:nvPr>
            <p:ph type="subTitle" idx="1"/>
          </p:nvPr>
        </p:nvSpPr>
        <p:spPr>
          <a:xfrm>
            <a:off x="685800" y="2590800"/>
            <a:ext cx="7772400" cy="3352800"/>
          </a:xfrm>
        </p:spPr>
        <p:txBody>
          <a:bodyPr/>
          <a:lstStyle>
            <a:lvl1pPr marL="0" indent="0">
              <a:buFont typeface="Wingdings" pitchFamily="2" charset="2"/>
              <a:buNone/>
              <a:defRPr sz="2800"/>
            </a:lvl1pPr>
          </a:lstStyle>
          <a:p>
            <a:r>
              <a:rPr lang="en-US"/>
              <a:t>Click to edit Master subtitle style</a:t>
            </a:r>
            <a:endParaRPr lang="en-US" dirty="0"/>
          </a:p>
        </p:txBody>
      </p:sp>
      <p:sp>
        <p:nvSpPr>
          <p:cNvPr id="6" name="Rectangle 4"/>
          <p:cNvSpPr>
            <a:spLocks noGrp="1" noChangeArrowheads="1"/>
          </p:cNvSpPr>
          <p:nvPr>
            <p:ph type="dt" sz="half" idx="10"/>
          </p:nvPr>
        </p:nvSpPr>
        <p:spPr>
          <a:xfrm>
            <a:off x="685800" y="6248400"/>
            <a:ext cx="1905000" cy="457200"/>
          </a:xfrm>
        </p:spPr>
        <p:txBody>
          <a:bodyPr/>
          <a:lstStyle>
            <a:lvl1pPr>
              <a:defRPr/>
            </a:lvl1pPr>
          </a:lstStyle>
          <a:p>
            <a:pPr>
              <a:defRPr/>
            </a:pPr>
            <a:endParaRPr lang="en-US"/>
          </a:p>
        </p:txBody>
      </p:sp>
      <p:sp>
        <p:nvSpPr>
          <p:cNvPr id="7" name="Rectangle 5"/>
          <p:cNvSpPr>
            <a:spLocks noGrp="1" noChangeArrowheads="1"/>
          </p:cNvSpPr>
          <p:nvPr>
            <p:ph type="ftr" sz="quarter" idx="11"/>
          </p:nvPr>
        </p:nvSpPr>
        <p:spPr>
          <a:xfrm>
            <a:off x="3124200" y="6248400"/>
            <a:ext cx="2895600" cy="457200"/>
          </a:xfrm>
        </p:spPr>
        <p:txBody>
          <a:bodyPr/>
          <a:lstStyle>
            <a:lvl1pPr>
              <a:defRPr smtClean="0"/>
            </a:lvl1pPr>
          </a:lstStyle>
          <a:p>
            <a:pPr>
              <a:defRPr/>
            </a:pPr>
            <a:r>
              <a:rPr lang="en-US"/>
              <a:t>We safeguard your interests</a:t>
            </a:r>
            <a:endParaRPr lang="en-US" dirty="0"/>
          </a:p>
        </p:txBody>
      </p:sp>
      <p:sp>
        <p:nvSpPr>
          <p:cNvPr id="8" name="Rectangle 6"/>
          <p:cNvSpPr>
            <a:spLocks noGrp="1" noChangeArrowheads="1"/>
          </p:cNvSpPr>
          <p:nvPr>
            <p:ph type="sldNum" sz="quarter" idx="12"/>
          </p:nvPr>
        </p:nvSpPr>
        <p:spPr>
          <a:xfrm>
            <a:off x="6553200" y="6248400"/>
            <a:ext cx="1905000" cy="457200"/>
          </a:xfrm>
        </p:spPr>
        <p:txBody>
          <a:bodyPr/>
          <a:lstStyle>
            <a:lvl1pPr>
              <a:defRPr/>
            </a:lvl1pPr>
          </a:lstStyle>
          <a:p>
            <a:pPr>
              <a:defRPr/>
            </a:pPr>
            <a:fld id="{65E5FA7D-15D5-4D0E-B66F-3275917EFA57}" type="slidenum">
              <a:rPr lang="en-US"/>
              <a:pPr>
                <a:defRPr/>
              </a:pPr>
              <a:t>‹#›</a:t>
            </a:fld>
            <a:endParaRPr lang="en-US"/>
          </a:p>
        </p:txBody>
      </p:sp>
    </p:spTree>
    <p:extLst>
      <p:ext uri="{BB962C8B-B14F-4D97-AF65-F5344CB8AC3E}">
        <p14:creationId xmlns:p14="http://schemas.microsoft.com/office/powerpoint/2010/main" val="35521831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dt" sz="half" idx="10"/>
          </p:nvPr>
        </p:nvSpPr>
        <p:spPr>
          <a:ln/>
        </p:spPr>
        <p:txBody>
          <a:bodyPr/>
          <a:lstStyle>
            <a:lvl1pPr>
              <a:defRPr/>
            </a:lvl1pPr>
          </a:lstStyle>
          <a:p>
            <a:pPr>
              <a:defRPr/>
            </a:pPr>
            <a:endParaRPr lang="en-US"/>
          </a:p>
        </p:txBody>
      </p:sp>
      <p:sp>
        <p:nvSpPr>
          <p:cNvPr id="5" name="Rectangle 7"/>
          <p:cNvSpPr>
            <a:spLocks noGrp="1" noChangeArrowheads="1"/>
          </p:cNvSpPr>
          <p:nvPr>
            <p:ph type="ftr" sz="quarter" idx="11"/>
          </p:nvPr>
        </p:nvSpPr>
        <p:spPr>
          <a:ln/>
        </p:spPr>
        <p:txBody>
          <a:bodyPr/>
          <a:lstStyle>
            <a:lvl1pPr>
              <a:defRPr/>
            </a:lvl1pPr>
          </a:lstStyle>
          <a:p>
            <a:pPr>
              <a:defRPr/>
            </a:pPr>
            <a:r>
              <a:rPr lang="en-US"/>
              <a:t>We safeguard your interests</a:t>
            </a:r>
          </a:p>
        </p:txBody>
      </p:sp>
      <p:sp>
        <p:nvSpPr>
          <p:cNvPr id="6" name="Rectangle 8"/>
          <p:cNvSpPr>
            <a:spLocks noGrp="1" noChangeArrowheads="1"/>
          </p:cNvSpPr>
          <p:nvPr>
            <p:ph type="sldNum" sz="quarter" idx="12"/>
          </p:nvPr>
        </p:nvSpPr>
        <p:spPr>
          <a:ln/>
        </p:spPr>
        <p:txBody>
          <a:bodyPr/>
          <a:lstStyle>
            <a:lvl1pPr>
              <a:defRPr/>
            </a:lvl1pPr>
          </a:lstStyle>
          <a:p>
            <a:pPr>
              <a:defRPr/>
            </a:pPr>
            <a:fld id="{29E78468-3A1F-4CEA-986E-83DF605B234C}" type="slidenum">
              <a:rPr lang="en-US"/>
              <a:pPr>
                <a:defRPr/>
              </a:pPr>
              <a:t>‹#›</a:t>
            </a:fld>
            <a:endParaRPr lang="en-US"/>
          </a:p>
        </p:txBody>
      </p:sp>
    </p:spTree>
    <p:extLst>
      <p:ext uri="{BB962C8B-B14F-4D97-AF65-F5344CB8AC3E}">
        <p14:creationId xmlns:p14="http://schemas.microsoft.com/office/powerpoint/2010/main" val="18322548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73838" y="304800"/>
            <a:ext cx="2001837" cy="57150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66738" y="304800"/>
            <a:ext cx="5854700" cy="5715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dt" sz="half" idx="10"/>
          </p:nvPr>
        </p:nvSpPr>
        <p:spPr>
          <a:ln/>
        </p:spPr>
        <p:txBody>
          <a:bodyPr/>
          <a:lstStyle>
            <a:lvl1pPr>
              <a:defRPr/>
            </a:lvl1pPr>
          </a:lstStyle>
          <a:p>
            <a:pPr>
              <a:defRPr/>
            </a:pPr>
            <a:endParaRPr lang="en-US"/>
          </a:p>
        </p:txBody>
      </p:sp>
      <p:sp>
        <p:nvSpPr>
          <p:cNvPr id="5" name="Rectangle 7"/>
          <p:cNvSpPr>
            <a:spLocks noGrp="1" noChangeArrowheads="1"/>
          </p:cNvSpPr>
          <p:nvPr>
            <p:ph type="ftr" sz="quarter" idx="11"/>
          </p:nvPr>
        </p:nvSpPr>
        <p:spPr>
          <a:ln/>
        </p:spPr>
        <p:txBody>
          <a:bodyPr/>
          <a:lstStyle>
            <a:lvl1pPr>
              <a:defRPr/>
            </a:lvl1pPr>
          </a:lstStyle>
          <a:p>
            <a:pPr>
              <a:defRPr/>
            </a:pPr>
            <a:r>
              <a:rPr lang="en-US"/>
              <a:t>We safeguard your interests</a:t>
            </a:r>
          </a:p>
        </p:txBody>
      </p:sp>
      <p:sp>
        <p:nvSpPr>
          <p:cNvPr id="6" name="Rectangle 8"/>
          <p:cNvSpPr>
            <a:spLocks noGrp="1" noChangeArrowheads="1"/>
          </p:cNvSpPr>
          <p:nvPr>
            <p:ph type="sldNum" sz="quarter" idx="12"/>
          </p:nvPr>
        </p:nvSpPr>
        <p:spPr>
          <a:ln/>
        </p:spPr>
        <p:txBody>
          <a:bodyPr/>
          <a:lstStyle>
            <a:lvl1pPr>
              <a:defRPr/>
            </a:lvl1pPr>
          </a:lstStyle>
          <a:p>
            <a:pPr>
              <a:defRPr/>
            </a:pPr>
            <a:fld id="{4388ADDE-11E2-4538-A20F-4451A315B216}" type="slidenum">
              <a:rPr lang="en-US"/>
              <a:pPr>
                <a:defRPr/>
              </a:pPr>
              <a:t>‹#›</a:t>
            </a:fld>
            <a:endParaRPr lang="en-US"/>
          </a:p>
        </p:txBody>
      </p:sp>
    </p:spTree>
    <p:extLst>
      <p:ext uri="{BB962C8B-B14F-4D97-AF65-F5344CB8AC3E}">
        <p14:creationId xmlns:p14="http://schemas.microsoft.com/office/powerpoint/2010/main" val="31637629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3" name="AutoShape 7"/>
          <p:cNvSpPr>
            <a:spLocks noChangeArrowheads="1"/>
          </p:cNvSpPr>
          <p:nvPr/>
        </p:nvSpPr>
        <p:spPr bwMode="auto">
          <a:xfrm>
            <a:off x="685800" y="762000"/>
            <a:ext cx="7772400" cy="109538"/>
          </a:xfrm>
          <a:custGeom>
            <a:avLst/>
            <a:gdLst>
              <a:gd name="T0" fmla="*/ 0 w 1000"/>
              <a:gd name="T1" fmla="*/ 0 h 1000"/>
              <a:gd name="T2" fmla="*/ 618 w 1000"/>
              <a:gd name="T3" fmla="*/ 0 h 1000"/>
              <a:gd name="T4" fmla="*/ 618 w 1000"/>
              <a:gd name="T5" fmla="*/ 1000 h 1000"/>
              <a:gd name="T6" fmla="*/ 0 w 1000"/>
              <a:gd name="T7" fmla="*/ 1000 h 1000"/>
              <a:gd name="T8" fmla="*/ 0 w 1000"/>
              <a:gd name="T9" fmla="*/ 0 h 1000"/>
              <a:gd name="T10" fmla="*/ 1000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618" y="0"/>
                </a:lnTo>
                <a:lnTo>
                  <a:pt x="618" y="1000"/>
                </a:lnTo>
                <a:lnTo>
                  <a:pt x="0" y="1000"/>
                </a:lnTo>
                <a:lnTo>
                  <a:pt x="0" y="0"/>
                </a:lnTo>
                <a:close/>
              </a:path>
              <a:path w="1000" h="1000">
                <a:moveTo>
                  <a:pt x="0" y="0"/>
                </a:moveTo>
                <a:lnTo>
                  <a:pt x="1000" y="0"/>
                </a:lnTo>
              </a:path>
            </a:pathLst>
          </a:custGeom>
          <a:solidFill>
            <a:schemeClr val="accent2"/>
          </a:solidFill>
          <a:ln w="9525">
            <a:solidFill>
              <a:schemeClr val="accent2"/>
            </a:solidFill>
            <a:round/>
            <a:headEnd/>
            <a:tailEnd/>
          </a:ln>
        </p:spPr>
        <p:txBody>
          <a:bodyPr/>
          <a:lstStyle/>
          <a:p>
            <a:endParaRPr lang="en-US">
              <a:solidFill>
                <a:srgbClr val="000000"/>
              </a:solidFill>
            </a:endParaRPr>
          </a:p>
        </p:txBody>
      </p:sp>
      <p:pic>
        <p:nvPicPr>
          <p:cNvPr id="4" name="Picture 8" descr="ERB-Logo"/>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81025" y="85725"/>
            <a:ext cx="1628775" cy="600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9"/>
          <p:cNvSpPr>
            <a:spLocks noChangeArrowheads="1"/>
          </p:cNvSpPr>
          <p:nvPr/>
        </p:nvSpPr>
        <p:spPr bwMode="auto">
          <a:xfrm>
            <a:off x="685800" y="11430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20000"/>
              </a:spcBef>
              <a:buClr>
                <a:srgbClr val="CC0000"/>
              </a:buClr>
              <a:buFont typeface="Wingdings" pitchFamily="2" charset="2"/>
              <a:buNone/>
            </a:pPr>
            <a:r>
              <a:rPr lang="en-US" sz="2800">
                <a:solidFill>
                  <a:srgbClr val="000000"/>
                </a:solidFill>
              </a:rPr>
              <a:t>Click to edit Master title style</a:t>
            </a:r>
          </a:p>
        </p:txBody>
      </p:sp>
      <p:sp>
        <p:nvSpPr>
          <p:cNvPr id="28675" name="Rectangle 3"/>
          <p:cNvSpPr>
            <a:spLocks noGrp="1" noChangeArrowheads="1"/>
          </p:cNvSpPr>
          <p:nvPr>
            <p:ph type="subTitle" idx="1"/>
          </p:nvPr>
        </p:nvSpPr>
        <p:spPr>
          <a:xfrm>
            <a:off x="685800" y="2590800"/>
            <a:ext cx="7772400" cy="3352800"/>
          </a:xfrm>
        </p:spPr>
        <p:txBody>
          <a:bodyPr/>
          <a:lstStyle>
            <a:lvl1pPr marL="0" indent="0">
              <a:buFont typeface="Wingdings" pitchFamily="2" charset="2"/>
              <a:buNone/>
              <a:defRPr sz="2800"/>
            </a:lvl1pPr>
          </a:lstStyle>
          <a:p>
            <a:r>
              <a:rPr lang="en-US"/>
              <a:t>Click to edit Master subtitle style</a:t>
            </a:r>
            <a:endParaRPr lang="en-US" dirty="0"/>
          </a:p>
        </p:txBody>
      </p:sp>
      <p:sp>
        <p:nvSpPr>
          <p:cNvPr id="6" name="Rectangle 4"/>
          <p:cNvSpPr>
            <a:spLocks noGrp="1" noChangeArrowheads="1"/>
          </p:cNvSpPr>
          <p:nvPr>
            <p:ph type="dt" sz="half" idx="10"/>
          </p:nvPr>
        </p:nvSpPr>
        <p:spPr>
          <a:xfrm>
            <a:off x="685800" y="6248400"/>
            <a:ext cx="1905000" cy="457200"/>
          </a:xfrm>
        </p:spPr>
        <p:txBody>
          <a:bodyPr/>
          <a:lstStyle>
            <a:lvl1pPr>
              <a:defRPr/>
            </a:lvl1pPr>
          </a:lstStyle>
          <a:p>
            <a:pPr>
              <a:defRPr/>
            </a:pPr>
            <a:endParaRPr lang="en-US">
              <a:solidFill>
                <a:srgbClr val="000000"/>
              </a:solidFill>
            </a:endParaRPr>
          </a:p>
        </p:txBody>
      </p:sp>
      <p:sp>
        <p:nvSpPr>
          <p:cNvPr id="7" name="Rectangle 5"/>
          <p:cNvSpPr>
            <a:spLocks noGrp="1" noChangeArrowheads="1"/>
          </p:cNvSpPr>
          <p:nvPr>
            <p:ph type="ftr" sz="quarter" idx="11"/>
          </p:nvPr>
        </p:nvSpPr>
        <p:spPr>
          <a:xfrm>
            <a:off x="3124200" y="6248400"/>
            <a:ext cx="2895600" cy="457200"/>
          </a:xfrm>
        </p:spPr>
        <p:txBody>
          <a:bodyPr/>
          <a:lstStyle>
            <a:lvl1pPr>
              <a:defRPr smtClean="0"/>
            </a:lvl1pPr>
          </a:lstStyle>
          <a:p>
            <a:pPr>
              <a:defRPr/>
            </a:pPr>
            <a:r>
              <a:rPr lang="en-US">
                <a:solidFill>
                  <a:srgbClr val="000000"/>
                </a:solidFill>
              </a:rPr>
              <a:t>We safeguard your interests</a:t>
            </a:r>
            <a:endParaRPr lang="en-US" dirty="0">
              <a:solidFill>
                <a:srgbClr val="000000"/>
              </a:solidFill>
            </a:endParaRPr>
          </a:p>
        </p:txBody>
      </p:sp>
      <p:sp>
        <p:nvSpPr>
          <p:cNvPr id="8" name="Rectangle 6"/>
          <p:cNvSpPr>
            <a:spLocks noGrp="1" noChangeArrowheads="1"/>
          </p:cNvSpPr>
          <p:nvPr>
            <p:ph type="sldNum" sz="quarter" idx="12"/>
          </p:nvPr>
        </p:nvSpPr>
        <p:spPr>
          <a:xfrm>
            <a:off x="6553200" y="6248400"/>
            <a:ext cx="1905000" cy="457200"/>
          </a:xfrm>
        </p:spPr>
        <p:txBody>
          <a:bodyPr/>
          <a:lstStyle>
            <a:lvl1pPr>
              <a:defRPr/>
            </a:lvl1pPr>
          </a:lstStyle>
          <a:p>
            <a:pPr>
              <a:defRPr/>
            </a:pPr>
            <a:fld id="{65E5FA7D-15D5-4D0E-B66F-3275917EFA5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5478944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Rectangle 6"/>
          <p:cNvSpPr>
            <a:spLocks noGrp="1" noChangeArrowheads="1"/>
          </p:cNvSpPr>
          <p:nvPr>
            <p:ph type="dt" sz="half" idx="10"/>
          </p:nvPr>
        </p:nvSpPr>
        <p:spPr/>
        <p:txBody>
          <a:bodyPr/>
          <a:lstStyle>
            <a:lvl1pPr>
              <a:defRPr dirty="0"/>
            </a:lvl1pPr>
          </a:lstStyle>
          <a:p>
            <a:pPr>
              <a:defRPr/>
            </a:pPr>
            <a:endParaRPr lang="en-US">
              <a:solidFill>
                <a:srgbClr val="000000"/>
              </a:solidFill>
            </a:endParaRPr>
          </a:p>
        </p:txBody>
      </p:sp>
      <p:sp>
        <p:nvSpPr>
          <p:cNvPr id="5" name="Rectangle 7"/>
          <p:cNvSpPr>
            <a:spLocks noGrp="1" noChangeArrowheads="1"/>
          </p:cNvSpPr>
          <p:nvPr>
            <p:ph type="ftr" sz="quarter" idx="11"/>
          </p:nvPr>
        </p:nvSpPr>
        <p:spPr/>
        <p:txBody>
          <a:bodyPr/>
          <a:lstStyle>
            <a:lvl1pPr>
              <a:defRPr sz="1100" dirty="0" smtClean="0"/>
            </a:lvl1pPr>
          </a:lstStyle>
          <a:p>
            <a:pPr>
              <a:defRPr/>
            </a:pPr>
            <a:r>
              <a:rPr lang="en-US">
                <a:solidFill>
                  <a:srgbClr val="000000"/>
                </a:solidFill>
              </a:rPr>
              <a:t>We safeguard your interests</a:t>
            </a:r>
          </a:p>
        </p:txBody>
      </p:sp>
      <p:sp>
        <p:nvSpPr>
          <p:cNvPr id="6" name="Rectangle 8"/>
          <p:cNvSpPr>
            <a:spLocks noGrp="1" noChangeArrowheads="1"/>
          </p:cNvSpPr>
          <p:nvPr>
            <p:ph type="sldNum" sz="quarter" idx="12"/>
          </p:nvPr>
        </p:nvSpPr>
        <p:spPr/>
        <p:txBody>
          <a:bodyPr/>
          <a:lstStyle>
            <a:lvl1pPr>
              <a:defRPr/>
            </a:lvl1pPr>
          </a:lstStyle>
          <a:p>
            <a:pPr>
              <a:defRPr/>
            </a:pPr>
            <a:fld id="{AD852F36-B468-4980-A472-D2C3473B478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7620522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6"/>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7"/>
          <p:cNvSpPr>
            <a:spLocks noGrp="1" noChangeArrowheads="1"/>
          </p:cNvSpPr>
          <p:nvPr>
            <p:ph type="ftr" sz="quarter" idx="11"/>
          </p:nvPr>
        </p:nvSpPr>
        <p:spPr>
          <a:ln/>
        </p:spPr>
        <p:txBody>
          <a:bodyPr/>
          <a:lstStyle>
            <a:lvl1pPr>
              <a:defRPr/>
            </a:lvl1pPr>
          </a:lstStyle>
          <a:p>
            <a:pPr>
              <a:defRPr/>
            </a:pPr>
            <a:r>
              <a:rPr lang="en-US">
                <a:solidFill>
                  <a:srgbClr val="000000"/>
                </a:solidFill>
              </a:rPr>
              <a:t>We safeguard your interests</a:t>
            </a:r>
          </a:p>
        </p:txBody>
      </p:sp>
      <p:sp>
        <p:nvSpPr>
          <p:cNvPr id="6" name="Rectangle 8"/>
          <p:cNvSpPr>
            <a:spLocks noGrp="1" noChangeArrowheads="1"/>
          </p:cNvSpPr>
          <p:nvPr>
            <p:ph type="sldNum" sz="quarter" idx="12"/>
          </p:nvPr>
        </p:nvSpPr>
        <p:spPr>
          <a:ln/>
        </p:spPr>
        <p:txBody>
          <a:bodyPr/>
          <a:lstStyle>
            <a:lvl1pPr>
              <a:defRPr/>
            </a:lvl1pPr>
          </a:lstStyle>
          <a:p>
            <a:pPr>
              <a:defRPr/>
            </a:pPr>
            <a:fld id="{09A00F1A-DC89-41BB-8046-072ED9A7A61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21521681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667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34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7"/>
          <p:cNvSpPr>
            <a:spLocks noGrp="1" noChangeArrowheads="1"/>
          </p:cNvSpPr>
          <p:nvPr>
            <p:ph type="ftr" sz="quarter" idx="11"/>
          </p:nvPr>
        </p:nvSpPr>
        <p:spPr>
          <a:ln/>
        </p:spPr>
        <p:txBody>
          <a:bodyPr/>
          <a:lstStyle>
            <a:lvl1pPr>
              <a:defRPr/>
            </a:lvl1pPr>
          </a:lstStyle>
          <a:p>
            <a:pPr>
              <a:defRPr/>
            </a:pPr>
            <a:r>
              <a:rPr lang="en-US">
                <a:solidFill>
                  <a:srgbClr val="000000"/>
                </a:solidFill>
              </a:rPr>
              <a:t>We safeguard your interests</a:t>
            </a:r>
          </a:p>
        </p:txBody>
      </p:sp>
      <p:sp>
        <p:nvSpPr>
          <p:cNvPr id="7" name="Rectangle 8"/>
          <p:cNvSpPr>
            <a:spLocks noGrp="1" noChangeArrowheads="1"/>
          </p:cNvSpPr>
          <p:nvPr>
            <p:ph type="sldNum" sz="quarter" idx="12"/>
          </p:nvPr>
        </p:nvSpPr>
        <p:spPr>
          <a:ln/>
        </p:spPr>
        <p:txBody>
          <a:bodyPr/>
          <a:lstStyle>
            <a:lvl1pPr>
              <a:defRPr/>
            </a:lvl1pPr>
          </a:lstStyle>
          <a:p>
            <a:pPr>
              <a:defRPr/>
            </a:pPr>
            <a:fld id="{E435DA4D-21B3-4202-B59B-245831C1B35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65599602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7"/>
          <p:cNvSpPr>
            <a:spLocks noGrp="1" noChangeArrowheads="1"/>
          </p:cNvSpPr>
          <p:nvPr>
            <p:ph type="ftr" sz="quarter" idx="11"/>
          </p:nvPr>
        </p:nvSpPr>
        <p:spPr>
          <a:ln/>
        </p:spPr>
        <p:txBody>
          <a:bodyPr/>
          <a:lstStyle>
            <a:lvl1pPr>
              <a:defRPr/>
            </a:lvl1pPr>
          </a:lstStyle>
          <a:p>
            <a:pPr>
              <a:defRPr/>
            </a:pPr>
            <a:r>
              <a:rPr lang="en-US">
                <a:solidFill>
                  <a:srgbClr val="000000"/>
                </a:solidFill>
              </a:rPr>
              <a:t>We safeguard your interests</a:t>
            </a:r>
          </a:p>
        </p:txBody>
      </p:sp>
      <p:sp>
        <p:nvSpPr>
          <p:cNvPr id="9" name="Rectangle 8"/>
          <p:cNvSpPr>
            <a:spLocks noGrp="1" noChangeArrowheads="1"/>
          </p:cNvSpPr>
          <p:nvPr>
            <p:ph type="sldNum" sz="quarter" idx="12"/>
          </p:nvPr>
        </p:nvSpPr>
        <p:spPr>
          <a:ln/>
        </p:spPr>
        <p:txBody>
          <a:bodyPr/>
          <a:lstStyle>
            <a:lvl1pPr>
              <a:defRPr/>
            </a:lvl1pPr>
          </a:lstStyle>
          <a:p>
            <a:pPr>
              <a:defRPr/>
            </a:pPr>
            <a:fld id="{6B50BCDC-7031-4810-8B31-58C4B5C046FA}"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92134467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6"/>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7"/>
          <p:cNvSpPr>
            <a:spLocks noGrp="1" noChangeArrowheads="1"/>
          </p:cNvSpPr>
          <p:nvPr>
            <p:ph type="ftr" sz="quarter" idx="11"/>
          </p:nvPr>
        </p:nvSpPr>
        <p:spPr>
          <a:ln/>
        </p:spPr>
        <p:txBody>
          <a:bodyPr/>
          <a:lstStyle>
            <a:lvl1pPr>
              <a:defRPr/>
            </a:lvl1pPr>
          </a:lstStyle>
          <a:p>
            <a:pPr>
              <a:defRPr/>
            </a:pPr>
            <a:r>
              <a:rPr lang="en-US">
                <a:solidFill>
                  <a:srgbClr val="000000"/>
                </a:solidFill>
              </a:rPr>
              <a:t>We safeguard your interests</a:t>
            </a:r>
          </a:p>
        </p:txBody>
      </p:sp>
      <p:sp>
        <p:nvSpPr>
          <p:cNvPr id="5" name="Rectangle 8"/>
          <p:cNvSpPr>
            <a:spLocks noGrp="1" noChangeArrowheads="1"/>
          </p:cNvSpPr>
          <p:nvPr>
            <p:ph type="sldNum" sz="quarter" idx="12"/>
          </p:nvPr>
        </p:nvSpPr>
        <p:spPr>
          <a:ln/>
        </p:spPr>
        <p:txBody>
          <a:bodyPr/>
          <a:lstStyle>
            <a:lvl1pPr>
              <a:defRPr/>
            </a:lvl1pPr>
          </a:lstStyle>
          <a:p>
            <a:pPr>
              <a:defRPr/>
            </a:pPr>
            <a:fld id="{9DE1A979-99EA-4ACB-9FE6-EE0FA52909A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76724088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7"/>
          <p:cNvSpPr>
            <a:spLocks noGrp="1" noChangeArrowheads="1"/>
          </p:cNvSpPr>
          <p:nvPr>
            <p:ph type="ftr" sz="quarter" idx="11"/>
          </p:nvPr>
        </p:nvSpPr>
        <p:spPr>
          <a:ln/>
        </p:spPr>
        <p:txBody>
          <a:bodyPr/>
          <a:lstStyle>
            <a:lvl1pPr>
              <a:defRPr/>
            </a:lvl1pPr>
          </a:lstStyle>
          <a:p>
            <a:pPr>
              <a:defRPr/>
            </a:pPr>
            <a:r>
              <a:rPr lang="en-US">
                <a:solidFill>
                  <a:srgbClr val="000000"/>
                </a:solidFill>
              </a:rPr>
              <a:t>We safeguard your interests</a:t>
            </a:r>
          </a:p>
        </p:txBody>
      </p:sp>
      <p:sp>
        <p:nvSpPr>
          <p:cNvPr id="4" name="Rectangle 8"/>
          <p:cNvSpPr>
            <a:spLocks noGrp="1" noChangeArrowheads="1"/>
          </p:cNvSpPr>
          <p:nvPr>
            <p:ph type="sldNum" sz="quarter" idx="12"/>
          </p:nvPr>
        </p:nvSpPr>
        <p:spPr>
          <a:ln/>
        </p:spPr>
        <p:txBody>
          <a:bodyPr/>
          <a:lstStyle>
            <a:lvl1pPr>
              <a:defRPr/>
            </a:lvl1pPr>
          </a:lstStyle>
          <a:p>
            <a:pPr>
              <a:defRPr/>
            </a:pPr>
            <a:fld id="{B0BFEB18-89F4-418E-88D7-490641B755B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73081286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7"/>
          <p:cNvSpPr>
            <a:spLocks noGrp="1" noChangeArrowheads="1"/>
          </p:cNvSpPr>
          <p:nvPr>
            <p:ph type="ftr" sz="quarter" idx="11"/>
          </p:nvPr>
        </p:nvSpPr>
        <p:spPr>
          <a:ln/>
        </p:spPr>
        <p:txBody>
          <a:bodyPr/>
          <a:lstStyle>
            <a:lvl1pPr>
              <a:defRPr/>
            </a:lvl1pPr>
          </a:lstStyle>
          <a:p>
            <a:pPr>
              <a:defRPr/>
            </a:pPr>
            <a:r>
              <a:rPr lang="en-US">
                <a:solidFill>
                  <a:srgbClr val="000000"/>
                </a:solidFill>
              </a:rPr>
              <a:t>We safeguard your interests</a:t>
            </a:r>
          </a:p>
        </p:txBody>
      </p:sp>
      <p:sp>
        <p:nvSpPr>
          <p:cNvPr id="7" name="Rectangle 8"/>
          <p:cNvSpPr>
            <a:spLocks noGrp="1" noChangeArrowheads="1"/>
          </p:cNvSpPr>
          <p:nvPr>
            <p:ph type="sldNum" sz="quarter" idx="12"/>
          </p:nvPr>
        </p:nvSpPr>
        <p:spPr>
          <a:ln/>
        </p:spPr>
        <p:txBody>
          <a:bodyPr/>
          <a:lstStyle>
            <a:lvl1pPr>
              <a:defRPr/>
            </a:lvl1pPr>
          </a:lstStyle>
          <a:p>
            <a:pPr>
              <a:defRPr/>
            </a:pPr>
            <a:fld id="{7CBA8838-4742-4380-96CE-2039E0F4FF42}"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0495387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Rectangle 6"/>
          <p:cNvSpPr>
            <a:spLocks noGrp="1" noChangeArrowheads="1"/>
          </p:cNvSpPr>
          <p:nvPr>
            <p:ph type="dt" sz="half" idx="10"/>
          </p:nvPr>
        </p:nvSpPr>
        <p:spPr/>
        <p:txBody>
          <a:bodyPr/>
          <a:lstStyle>
            <a:lvl1pPr>
              <a:defRPr dirty="0"/>
            </a:lvl1pPr>
          </a:lstStyle>
          <a:p>
            <a:pPr>
              <a:defRPr/>
            </a:pPr>
            <a:endParaRPr lang="en-US"/>
          </a:p>
        </p:txBody>
      </p:sp>
      <p:sp>
        <p:nvSpPr>
          <p:cNvPr id="5" name="Rectangle 7"/>
          <p:cNvSpPr>
            <a:spLocks noGrp="1" noChangeArrowheads="1"/>
          </p:cNvSpPr>
          <p:nvPr>
            <p:ph type="ftr" sz="quarter" idx="11"/>
          </p:nvPr>
        </p:nvSpPr>
        <p:spPr/>
        <p:txBody>
          <a:bodyPr/>
          <a:lstStyle>
            <a:lvl1pPr>
              <a:defRPr sz="1100" dirty="0" smtClean="0"/>
            </a:lvl1pPr>
          </a:lstStyle>
          <a:p>
            <a:pPr>
              <a:defRPr/>
            </a:pPr>
            <a:r>
              <a:rPr lang="en-US"/>
              <a:t>We safeguard your interests</a:t>
            </a:r>
          </a:p>
        </p:txBody>
      </p:sp>
      <p:sp>
        <p:nvSpPr>
          <p:cNvPr id="6" name="Rectangle 8"/>
          <p:cNvSpPr>
            <a:spLocks noGrp="1" noChangeArrowheads="1"/>
          </p:cNvSpPr>
          <p:nvPr>
            <p:ph type="sldNum" sz="quarter" idx="12"/>
          </p:nvPr>
        </p:nvSpPr>
        <p:spPr/>
        <p:txBody>
          <a:bodyPr/>
          <a:lstStyle>
            <a:lvl1pPr>
              <a:defRPr/>
            </a:lvl1pPr>
          </a:lstStyle>
          <a:p>
            <a:pPr>
              <a:defRPr/>
            </a:pPr>
            <a:fld id="{AD852F36-B468-4980-A472-D2C3473B478F}" type="slidenum">
              <a:rPr lang="en-US"/>
              <a:pPr>
                <a:defRPr/>
              </a:pPr>
              <a:t>‹#›</a:t>
            </a:fld>
            <a:endParaRPr lang="en-US"/>
          </a:p>
        </p:txBody>
      </p:sp>
    </p:spTree>
    <p:extLst>
      <p:ext uri="{BB962C8B-B14F-4D97-AF65-F5344CB8AC3E}">
        <p14:creationId xmlns:p14="http://schemas.microsoft.com/office/powerpoint/2010/main" val="315205890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7"/>
          <p:cNvSpPr>
            <a:spLocks noGrp="1" noChangeArrowheads="1"/>
          </p:cNvSpPr>
          <p:nvPr>
            <p:ph type="ftr" sz="quarter" idx="11"/>
          </p:nvPr>
        </p:nvSpPr>
        <p:spPr>
          <a:ln/>
        </p:spPr>
        <p:txBody>
          <a:bodyPr/>
          <a:lstStyle>
            <a:lvl1pPr>
              <a:defRPr/>
            </a:lvl1pPr>
          </a:lstStyle>
          <a:p>
            <a:pPr>
              <a:defRPr/>
            </a:pPr>
            <a:r>
              <a:rPr lang="en-US">
                <a:solidFill>
                  <a:srgbClr val="000000"/>
                </a:solidFill>
              </a:rPr>
              <a:t>We safeguard your interests</a:t>
            </a:r>
          </a:p>
        </p:txBody>
      </p:sp>
      <p:sp>
        <p:nvSpPr>
          <p:cNvPr id="7" name="Rectangle 8"/>
          <p:cNvSpPr>
            <a:spLocks noGrp="1" noChangeArrowheads="1"/>
          </p:cNvSpPr>
          <p:nvPr>
            <p:ph type="sldNum" sz="quarter" idx="12"/>
          </p:nvPr>
        </p:nvSpPr>
        <p:spPr>
          <a:ln/>
        </p:spPr>
        <p:txBody>
          <a:bodyPr/>
          <a:lstStyle>
            <a:lvl1pPr>
              <a:defRPr/>
            </a:lvl1pPr>
          </a:lstStyle>
          <a:p>
            <a:pPr>
              <a:defRPr/>
            </a:pPr>
            <a:fld id="{1BDB7D87-3C7A-40CD-BC58-5075AD7438B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99862868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7"/>
          <p:cNvSpPr>
            <a:spLocks noGrp="1" noChangeArrowheads="1"/>
          </p:cNvSpPr>
          <p:nvPr>
            <p:ph type="ftr" sz="quarter" idx="11"/>
          </p:nvPr>
        </p:nvSpPr>
        <p:spPr>
          <a:ln/>
        </p:spPr>
        <p:txBody>
          <a:bodyPr/>
          <a:lstStyle>
            <a:lvl1pPr>
              <a:defRPr/>
            </a:lvl1pPr>
          </a:lstStyle>
          <a:p>
            <a:pPr>
              <a:defRPr/>
            </a:pPr>
            <a:r>
              <a:rPr lang="en-US">
                <a:solidFill>
                  <a:srgbClr val="000000"/>
                </a:solidFill>
              </a:rPr>
              <a:t>We safeguard your interests</a:t>
            </a:r>
          </a:p>
        </p:txBody>
      </p:sp>
      <p:sp>
        <p:nvSpPr>
          <p:cNvPr id="6" name="Rectangle 8"/>
          <p:cNvSpPr>
            <a:spLocks noGrp="1" noChangeArrowheads="1"/>
          </p:cNvSpPr>
          <p:nvPr>
            <p:ph type="sldNum" sz="quarter" idx="12"/>
          </p:nvPr>
        </p:nvSpPr>
        <p:spPr>
          <a:ln/>
        </p:spPr>
        <p:txBody>
          <a:bodyPr/>
          <a:lstStyle>
            <a:lvl1pPr>
              <a:defRPr/>
            </a:lvl1pPr>
          </a:lstStyle>
          <a:p>
            <a:pPr>
              <a:defRPr/>
            </a:pPr>
            <a:fld id="{29E78468-3A1F-4CEA-986E-83DF605B234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44023053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73838" y="304800"/>
            <a:ext cx="2001837" cy="57150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66738" y="304800"/>
            <a:ext cx="5854700" cy="5715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7"/>
          <p:cNvSpPr>
            <a:spLocks noGrp="1" noChangeArrowheads="1"/>
          </p:cNvSpPr>
          <p:nvPr>
            <p:ph type="ftr" sz="quarter" idx="11"/>
          </p:nvPr>
        </p:nvSpPr>
        <p:spPr>
          <a:ln/>
        </p:spPr>
        <p:txBody>
          <a:bodyPr/>
          <a:lstStyle>
            <a:lvl1pPr>
              <a:defRPr/>
            </a:lvl1pPr>
          </a:lstStyle>
          <a:p>
            <a:pPr>
              <a:defRPr/>
            </a:pPr>
            <a:r>
              <a:rPr lang="en-US">
                <a:solidFill>
                  <a:srgbClr val="000000"/>
                </a:solidFill>
              </a:rPr>
              <a:t>We safeguard your interests</a:t>
            </a:r>
          </a:p>
        </p:txBody>
      </p:sp>
      <p:sp>
        <p:nvSpPr>
          <p:cNvPr id="6" name="Rectangle 8"/>
          <p:cNvSpPr>
            <a:spLocks noGrp="1" noChangeArrowheads="1"/>
          </p:cNvSpPr>
          <p:nvPr>
            <p:ph type="sldNum" sz="quarter" idx="12"/>
          </p:nvPr>
        </p:nvSpPr>
        <p:spPr>
          <a:ln/>
        </p:spPr>
        <p:txBody>
          <a:bodyPr/>
          <a:lstStyle>
            <a:lvl1pPr>
              <a:defRPr/>
            </a:lvl1pPr>
          </a:lstStyle>
          <a:p>
            <a:pPr>
              <a:defRPr/>
            </a:pPr>
            <a:fld id="{4388ADDE-11E2-4538-A20F-4451A315B21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5053453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6"/>
          <p:cNvSpPr>
            <a:spLocks noGrp="1" noChangeArrowheads="1"/>
          </p:cNvSpPr>
          <p:nvPr>
            <p:ph type="dt" sz="half" idx="10"/>
          </p:nvPr>
        </p:nvSpPr>
        <p:spPr>
          <a:ln/>
        </p:spPr>
        <p:txBody>
          <a:bodyPr/>
          <a:lstStyle>
            <a:lvl1pPr>
              <a:defRPr/>
            </a:lvl1pPr>
          </a:lstStyle>
          <a:p>
            <a:pPr>
              <a:defRPr/>
            </a:pPr>
            <a:endParaRPr lang="en-US"/>
          </a:p>
        </p:txBody>
      </p:sp>
      <p:sp>
        <p:nvSpPr>
          <p:cNvPr id="5" name="Rectangle 7"/>
          <p:cNvSpPr>
            <a:spLocks noGrp="1" noChangeArrowheads="1"/>
          </p:cNvSpPr>
          <p:nvPr>
            <p:ph type="ftr" sz="quarter" idx="11"/>
          </p:nvPr>
        </p:nvSpPr>
        <p:spPr>
          <a:ln/>
        </p:spPr>
        <p:txBody>
          <a:bodyPr/>
          <a:lstStyle>
            <a:lvl1pPr>
              <a:defRPr/>
            </a:lvl1pPr>
          </a:lstStyle>
          <a:p>
            <a:pPr>
              <a:defRPr/>
            </a:pPr>
            <a:r>
              <a:rPr lang="en-US"/>
              <a:t>We safeguard your interests</a:t>
            </a:r>
          </a:p>
        </p:txBody>
      </p:sp>
      <p:sp>
        <p:nvSpPr>
          <p:cNvPr id="6" name="Rectangle 8"/>
          <p:cNvSpPr>
            <a:spLocks noGrp="1" noChangeArrowheads="1"/>
          </p:cNvSpPr>
          <p:nvPr>
            <p:ph type="sldNum" sz="quarter" idx="12"/>
          </p:nvPr>
        </p:nvSpPr>
        <p:spPr>
          <a:ln/>
        </p:spPr>
        <p:txBody>
          <a:bodyPr/>
          <a:lstStyle>
            <a:lvl1pPr>
              <a:defRPr/>
            </a:lvl1pPr>
          </a:lstStyle>
          <a:p>
            <a:pPr>
              <a:defRPr/>
            </a:pPr>
            <a:fld id="{09A00F1A-DC89-41BB-8046-072ED9A7A618}" type="slidenum">
              <a:rPr lang="en-US"/>
              <a:pPr>
                <a:defRPr/>
              </a:pPr>
              <a:t>‹#›</a:t>
            </a:fld>
            <a:endParaRPr lang="en-US"/>
          </a:p>
        </p:txBody>
      </p:sp>
    </p:spTree>
    <p:extLst>
      <p:ext uri="{BB962C8B-B14F-4D97-AF65-F5344CB8AC3E}">
        <p14:creationId xmlns:p14="http://schemas.microsoft.com/office/powerpoint/2010/main" val="39104374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667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34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
          <p:cNvSpPr>
            <a:spLocks noGrp="1" noChangeArrowheads="1"/>
          </p:cNvSpPr>
          <p:nvPr>
            <p:ph type="dt" sz="half" idx="10"/>
          </p:nvPr>
        </p:nvSpPr>
        <p:spPr>
          <a:ln/>
        </p:spPr>
        <p:txBody>
          <a:bodyPr/>
          <a:lstStyle>
            <a:lvl1pPr>
              <a:defRPr/>
            </a:lvl1pPr>
          </a:lstStyle>
          <a:p>
            <a:pPr>
              <a:defRPr/>
            </a:pPr>
            <a:endParaRPr lang="en-US"/>
          </a:p>
        </p:txBody>
      </p:sp>
      <p:sp>
        <p:nvSpPr>
          <p:cNvPr id="6" name="Rectangle 7"/>
          <p:cNvSpPr>
            <a:spLocks noGrp="1" noChangeArrowheads="1"/>
          </p:cNvSpPr>
          <p:nvPr>
            <p:ph type="ftr" sz="quarter" idx="11"/>
          </p:nvPr>
        </p:nvSpPr>
        <p:spPr>
          <a:ln/>
        </p:spPr>
        <p:txBody>
          <a:bodyPr/>
          <a:lstStyle>
            <a:lvl1pPr>
              <a:defRPr/>
            </a:lvl1pPr>
          </a:lstStyle>
          <a:p>
            <a:pPr>
              <a:defRPr/>
            </a:pPr>
            <a:r>
              <a:rPr lang="en-US"/>
              <a:t>We safeguard your interests</a:t>
            </a:r>
          </a:p>
        </p:txBody>
      </p:sp>
      <p:sp>
        <p:nvSpPr>
          <p:cNvPr id="7" name="Rectangle 8"/>
          <p:cNvSpPr>
            <a:spLocks noGrp="1" noChangeArrowheads="1"/>
          </p:cNvSpPr>
          <p:nvPr>
            <p:ph type="sldNum" sz="quarter" idx="12"/>
          </p:nvPr>
        </p:nvSpPr>
        <p:spPr>
          <a:ln/>
        </p:spPr>
        <p:txBody>
          <a:bodyPr/>
          <a:lstStyle>
            <a:lvl1pPr>
              <a:defRPr/>
            </a:lvl1pPr>
          </a:lstStyle>
          <a:p>
            <a:pPr>
              <a:defRPr/>
            </a:pPr>
            <a:fld id="{E435DA4D-21B3-4202-B59B-245831C1B35F}" type="slidenum">
              <a:rPr lang="en-US"/>
              <a:pPr>
                <a:defRPr/>
              </a:pPr>
              <a:t>‹#›</a:t>
            </a:fld>
            <a:endParaRPr lang="en-US"/>
          </a:p>
        </p:txBody>
      </p:sp>
    </p:spTree>
    <p:extLst>
      <p:ext uri="{BB962C8B-B14F-4D97-AF65-F5344CB8AC3E}">
        <p14:creationId xmlns:p14="http://schemas.microsoft.com/office/powerpoint/2010/main" val="239379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a:spLocks noGrp="1" noChangeArrowheads="1"/>
          </p:cNvSpPr>
          <p:nvPr>
            <p:ph type="dt" sz="half" idx="10"/>
          </p:nvPr>
        </p:nvSpPr>
        <p:spPr>
          <a:ln/>
        </p:spPr>
        <p:txBody>
          <a:bodyPr/>
          <a:lstStyle>
            <a:lvl1pPr>
              <a:defRPr/>
            </a:lvl1pPr>
          </a:lstStyle>
          <a:p>
            <a:pPr>
              <a:defRPr/>
            </a:pPr>
            <a:endParaRPr lang="en-US"/>
          </a:p>
        </p:txBody>
      </p:sp>
      <p:sp>
        <p:nvSpPr>
          <p:cNvPr id="8" name="Rectangle 7"/>
          <p:cNvSpPr>
            <a:spLocks noGrp="1" noChangeArrowheads="1"/>
          </p:cNvSpPr>
          <p:nvPr>
            <p:ph type="ftr" sz="quarter" idx="11"/>
          </p:nvPr>
        </p:nvSpPr>
        <p:spPr>
          <a:ln/>
        </p:spPr>
        <p:txBody>
          <a:bodyPr/>
          <a:lstStyle>
            <a:lvl1pPr>
              <a:defRPr/>
            </a:lvl1pPr>
          </a:lstStyle>
          <a:p>
            <a:pPr>
              <a:defRPr/>
            </a:pPr>
            <a:r>
              <a:rPr lang="en-US"/>
              <a:t>We safeguard your interests</a:t>
            </a:r>
          </a:p>
        </p:txBody>
      </p:sp>
      <p:sp>
        <p:nvSpPr>
          <p:cNvPr id="9" name="Rectangle 8"/>
          <p:cNvSpPr>
            <a:spLocks noGrp="1" noChangeArrowheads="1"/>
          </p:cNvSpPr>
          <p:nvPr>
            <p:ph type="sldNum" sz="quarter" idx="12"/>
          </p:nvPr>
        </p:nvSpPr>
        <p:spPr>
          <a:ln/>
        </p:spPr>
        <p:txBody>
          <a:bodyPr/>
          <a:lstStyle>
            <a:lvl1pPr>
              <a:defRPr/>
            </a:lvl1pPr>
          </a:lstStyle>
          <a:p>
            <a:pPr>
              <a:defRPr/>
            </a:pPr>
            <a:fld id="{6B50BCDC-7031-4810-8B31-58C4B5C046FA}" type="slidenum">
              <a:rPr lang="en-US"/>
              <a:pPr>
                <a:defRPr/>
              </a:pPr>
              <a:t>‹#›</a:t>
            </a:fld>
            <a:endParaRPr lang="en-US"/>
          </a:p>
        </p:txBody>
      </p:sp>
    </p:spTree>
    <p:extLst>
      <p:ext uri="{BB962C8B-B14F-4D97-AF65-F5344CB8AC3E}">
        <p14:creationId xmlns:p14="http://schemas.microsoft.com/office/powerpoint/2010/main" val="20161741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6"/>
          <p:cNvSpPr>
            <a:spLocks noGrp="1" noChangeArrowheads="1"/>
          </p:cNvSpPr>
          <p:nvPr>
            <p:ph type="dt" sz="half" idx="10"/>
          </p:nvPr>
        </p:nvSpPr>
        <p:spPr>
          <a:ln/>
        </p:spPr>
        <p:txBody>
          <a:bodyPr/>
          <a:lstStyle>
            <a:lvl1pPr>
              <a:defRPr/>
            </a:lvl1pPr>
          </a:lstStyle>
          <a:p>
            <a:pPr>
              <a:defRPr/>
            </a:pPr>
            <a:endParaRPr lang="en-US"/>
          </a:p>
        </p:txBody>
      </p:sp>
      <p:sp>
        <p:nvSpPr>
          <p:cNvPr id="4" name="Rectangle 7"/>
          <p:cNvSpPr>
            <a:spLocks noGrp="1" noChangeArrowheads="1"/>
          </p:cNvSpPr>
          <p:nvPr>
            <p:ph type="ftr" sz="quarter" idx="11"/>
          </p:nvPr>
        </p:nvSpPr>
        <p:spPr>
          <a:ln/>
        </p:spPr>
        <p:txBody>
          <a:bodyPr/>
          <a:lstStyle>
            <a:lvl1pPr>
              <a:defRPr/>
            </a:lvl1pPr>
          </a:lstStyle>
          <a:p>
            <a:pPr>
              <a:defRPr/>
            </a:pPr>
            <a:r>
              <a:rPr lang="en-US"/>
              <a:t>We safeguard your interests</a:t>
            </a:r>
          </a:p>
        </p:txBody>
      </p:sp>
      <p:sp>
        <p:nvSpPr>
          <p:cNvPr id="5" name="Rectangle 8"/>
          <p:cNvSpPr>
            <a:spLocks noGrp="1" noChangeArrowheads="1"/>
          </p:cNvSpPr>
          <p:nvPr>
            <p:ph type="sldNum" sz="quarter" idx="12"/>
          </p:nvPr>
        </p:nvSpPr>
        <p:spPr>
          <a:ln/>
        </p:spPr>
        <p:txBody>
          <a:bodyPr/>
          <a:lstStyle>
            <a:lvl1pPr>
              <a:defRPr/>
            </a:lvl1pPr>
          </a:lstStyle>
          <a:p>
            <a:pPr>
              <a:defRPr/>
            </a:pPr>
            <a:fld id="{9DE1A979-99EA-4ACB-9FE6-EE0FA52909A0}" type="slidenum">
              <a:rPr lang="en-US"/>
              <a:pPr>
                <a:defRPr/>
              </a:pPr>
              <a:t>‹#›</a:t>
            </a:fld>
            <a:endParaRPr lang="en-US"/>
          </a:p>
        </p:txBody>
      </p:sp>
    </p:spTree>
    <p:extLst>
      <p:ext uri="{BB962C8B-B14F-4D97-AF65-F5344CB8AC3E}">
        <p14:creationId xmlns:p14="http://schemas.microsoft.com/office/powerpoint/2010/main" val="39933113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dt" sz="half" idx="10"/>
          </p:nvPr>
        </p:nvSpPr>
        <p:spPr>
          <a:ln/>
        </p:spPr>
        <p:txBody>
          <a:bodyPr/>
          <a:lstStyle>
            <a:lvl1pPr>
              <a:defRPr/>
            </a:lvl1pPr>
          </a:lstStyle>
          <a:p>
            <a:pPr>
              <a:defRPr/>
            </a:pPr>
            <a:endParaRPr lang="en-US"/>
          </a:p>
        </p:txBody>
      </p:sp>
      <p:sp>
        <p:nvSpPr>
          <p:cNvPr id="3" name="Rectangle 7"/>
          <p:cNvSpPr>
            <a:spLocks noGrp="1" noChangeArrowheads="1"/>
          </p:cNvSpPr>
          <p:nvPr>
            <p:ph type="ftr" sz="quarter" idx="11"/>
          </p:nvPr>
        </p:nvSpPr>
        <p:spPr>
          <a:ln/>
        </p:spPr>
        <p:txBody>
          <a:bodyPr/>
          <a:lstStyle>
            <a:lvl1pPr>
              <a:defRPr/>
            </a:lvl1pPr>
          </a:lstStyle>
          <a:p>
            <a:pPr>
              <a:defRPr/>
            </a:pPr>
            <a:r>
              <a:rPr lang="en-US"/>
              <a:t>We safeguard your interests</a:t>
            </a:r>
          </a:p>
        </p:txBody>
      </p:sp>
      <p:sp>
        <p:nvSpPr>
          <p:cNvPr id="4" name="Rectangle 8"/>
          <p:cNvSpPr>
            <a:spLocks noGrp="1" noChangeArrowheads="1"/>
          </p:cNvSpPr>
          <p:nvPr>
            <p:ph type="sldNum" sz="quarter" idx="12"/>
          </p:nvPr>
        </p:nvSpPr>
        <p:spPr>
          <a:ln/>
        </p:spPr>
        <p:txBody>
          <a:bodyPr/>
          <a:lstStyle>
            <a:lvl1pPr>
              <a:defRPr/>
            </a:lvl1pPr>
          </a:lstStyle>
          <a:p>
            <a:pPr>
              <a:defRPr/>
            </a:pPr>
            <a:fld id="{B0BFEB18-89F4-418E-88D7-490641B755B6}" type="slidenum">
              <a:rPr lang="en-US"/>
              <a:pPr>
                <a:defRPr/>
              </a:pPr>
              <a:t>‹#›</a:t>
            </a:fld>
            <a:endParaRPr lang="en-US"/>
          </a:p>
        </p:txBody>
      </p:sp>
    </p:spTree>
    <p:extLst>
      <p:ext uri="{BB962C8B-B14F-4D97-AF65-F5344CB8AC3E}">
        <p14:creationId xmlns:p14="http://schemas.microsoft.com/office/powerpoint/2010/main" val="14487515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
          <p:cNvSpPr>
            <a:spLocks noGrp="1" noChangeArrowheads="1"/>
          </p:cNvSpPr>
          <p:nvPr>
            <p:ph type="dt" sz="half" idx="10"/>
          </p:nvPr>
        </p:nvSpPr>
        <p:spPr>
          <a:ln/>
        </p:spPr>
        <p:txBody>
          <a:bodyPr/>
          <a:lstStyle>
            <a:lvl1pPr>
              <a:defRPr/>
            </a:lvl1pPr>
          </a:lstStyle>
          <a:p>
            <a:pPr>
              <a:defRPr/>
            </a:pPr>
            <a:endParaRPr lang="en-US"/>
          </a:p>
        </p:txBody>
      </p:sp>
      <p:sp>
        <p:nvSpPr>
          <p:cNvPr id="6" name="Rectangle 7"/>
          <p:cNvSpPr>
            <a:spLocks noGrp="1" noChangeArrowheads="1"/>
          </p:cNvSpPr>
          <p:nvPr>
            <p:ph type="ftr" sz="quarter" idx="11"/>
          </p:nvPr>
        </p:nvSpPr>
        <p:spPr>
          <a:ln/>
        </p:spPr>
        <p:txBody>
          <a:bodyPr/>
          <a:lstStyle>
            <a:lvl1pPr>
              <a:defRPr/>
            </a:lvl1pPr>
          </a:lstStyle>
          <a:p>
            <a:pPr>
              <a:defRPr/>
            </a:pPr>
            <a:r>
              <a:rPr lang="en-US"/>
              <a:t>We safeguard your interests</a:t>
            </a:r>
          </a:p>
        </p:txBody>
      </p:sp>
      <p:sp>
        <p:nvSpPr>
          <p:cNvPr id="7" name="Rectangle 8"/>
          <p:cNvSpPr>
            <a:spLocks noGrp="1" noChangeArrowheads="1"/>
          </p:cNvSpPr>
          <p:nvPr>
            <p:ph type="sldNum" sz="quarter" idx="12"/>
          </p:nvPr>
        </p:nvSpPr>
        <p:spPr>
          <a:ln/>
        </p:spPr>
        <p:txBody>
          <a:bodyPr/>
          <a:lstStyle>
            <a:lvl1pPr>
              <a:defRPr/>
            </a:lvl1pPr>
          </a:lstStyle>
          <a:p>
            <a:pPr>
              <a:defRPr/>
            </a:pPr>
            <a:fld id="{7CBA8838-4742-4380-96CE-2039E0F4FF42}" type="slidenum">
              <a:rPr lang="en-US"/>
              <a:pPr>
                <a:defRPr/>
              </a:pPr>
              <a:t>‹#›</a:t>
            </a:fld>
            <a:endParaRPr lang="en-US"/>
          </a:p>
        </p:txBody>
      </p:sp>
    </p:spTree>
    <p:extLst>
      <p:ext uri="{BB962C8B-B14F-4D97-AF65-F5344CB8AC3E}">
        <p14:creationId xmlns:p14="http://schemas.microsoft.com/office/powerpoint/2010/main" val="743655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
          <p:cNvSpPr>
            <a:spLocks noGrp="1" noChangeArrowheads="1"/>
          </p:cNvSpPr>
          <p:nvPr>
            <p:ph type="dt" sz="half" idx="10"/>
          </p:nvPr>
        </p:nvSpPr>
        <p:spPr>
          <a:ln/>
        </p:spPr>
        <p:txBody>
          <a:bodyPr/>
          <a:lstStyle>
            <a:lvl1pPr>
              <a:defRPr/>
            </a:lvl1pPr>
          </a:lstStyle>
          <a:p>
            <a:pPr>
              <a:defRPr/>
            </a:pPr>
            <a:endParaRPr lang="en-US"/>
          </a:p>
        </p:txBody>
      </p:sp>
      <p:sp>
        <p:nvSpPr>
          <p:cNvPr id="6" name="Rectangle 7"/>
          <p:cNvSpPr>
            <a:spLocks noGrp="1" noChangeArrowheads="1"/>
          </p:cNvSpPr>
          <p:nvPr>
            <p:ph type="ftr" sz="quarter" idx="11"/>
          </p:nvPr>
        </p:nvSpPr>
        <p:spPr>
          <a:ln/>
        </p:spPr>
        <p:txBody>
          <a:bodyPr/>
          <a:lstStyle>
            <a:lvl1pPr>
              <a:defRPr/>
            </a:lvl1pPr>
          </a:lstStyle>
          <a:p>
            <a:pPr>
              <a:defRPr/>
            </a:pPr>
            <a:r>
              <a:rPr lang="en-US"/>
              <a:t>We safeguard your interests</a:t>
            </a:r>
          </a:p>
        </p:txBody>
      </p:sp>
      <p:sp>
        <p:nvSpPr>
          <p:cNvPr id="7" name="Rectangle 8"/>
          <p:cNvSpPr>
            <a:spLocks noGrp="1" noChangeArrowheads="1"/>
          </p:cNvSpPr>
          <p:nvPr>
            <p:ph type="sldNum" sz="quarter" idx="12"/>
          </p:nvPr>
        </p:nvSpPr>
        <p:spPr>
          <a:ln/>
        </p:spPr>
        <p:txBody>
          <a:bodyPr/>
          <a:lstStyle>
            <a:lvl1pPr>
              <a:defRPr/>
            </a:lvl1pPr>
          </a:lstStyle>
          <a:p>
            <a:pPr>
              <a:defRPr/>
            </a:pPr>
            <a:fld id="{1BDB7D87-3C7A-40CD-BC58-5075AD7438BE}" type="slidenum">
              <a:rPr lang="en-US"/>
              <a:pPr>
                <a:defRPr/>
              </a:pPr>
              <a:t>‹#›</a:t>
            </a:fld>
            <a:endParaRPr lang="en-US"/>
          </a:p>
        </p:txBody>
      </p:sp>
    </p:spTree>
    <p:extLst>
      <p:ext uri="{BB962C8B-B14F-4D97-AF65-F5344CB8AC3E}">
        <p14:creationId xmlns:p14="http://schemas.microsoft.com/office/powerpoint/2010/main" val="24697233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74675" y="304800"/>
            <a:ext cx="8001000" cy="1216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566738" y="1752600"/>
            <a:ext cx="8001000" cy="426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AutoShape 4"/>
          <p:cNvSpPr>
            <a:spLocks noChangeArrowheads="1"/>
          </p:cNvSpPr>
          <p:nvPr/>
        </p:nvSpPr>
        <p:spPr bwMode="auto">
          <a:xfrm>
            <a:off x="609600" y="685800"/>
            <a:ext cx="7958138" cy="109538"/>
          </a:xfrm>
          <a:custGeom>
            <a:avLst/>
            <a:gdLst>
              <a:gd name="T0" fmla="*/ 0 w 1000"/>
              <a:gd name="T1" fmla="*/ 0 h 1000"/>
              <a:gd name="T2" fmla="*/ 585 w 1000"/>
              <a:gd name="T3" fmla="*/ 0 h 1000"/>
              <a:gd name="T4" fmla="*/ 585 w 1000"/>
              <a:gd name="T5" fmla="*/ 1000 h 1000"/>
              <a:gd name="T6" fmla="*/ 0 w 1000"/>
              <a:gd name="T7" fmla="*/ 1000 h 1000"/>
              <a:gd name="T8" fmla="*/ 0 w 1000"/>
              <a:gd name="T9" fmla="*/ 0 h 1000"/>
              <a:gd name="T10" fmla="*/ 1000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585" y="0"/>
                </a:lnTo>
                <a:lnTo>
                  <a:pt x="585" y="1000"/>
                </a:lnTo>
                <a:lnTo>
                  <a:pt x="0" y="1000"/>
                </a:lnTo>
                <a:lnTo>
                  <a:pt x="0" y="0"/>
                </a:lnTo>
                <a:close/>
              </a:path>
              <a:path w="1000" h="1000">
                <a:moveTo>
                  <a:pt x="0" y="0"/>
                </a:moveTo>
                <a:lnTo>
                  <a:pt x="1000" y="0"/>
                </a:lnTo>
              </a:path>
            </a:pathLst>
          </a:custGeom>
          <a:solidFill>
            <a:schemeClr val="accent2"/>
          </a:solidFill>
          <a:ln w="9525">
            <a:solidFill>
              <a:schemeClr val="accent2"/>
            </a:solidFill>
            <a:round/>
            <a:headEnd/>
            <a:tailEnd/>
          </a:ln>
        </p:spPr>
        <p:txBody>
          <a:bodyPr/>
          <a:lstStyle/>
          <a:p>
            <a:endParaRPr lang="en-US"/>
          </a:p>
        </p:txBody>
      </p:sp>
      <p:sp>
        <p:nvSpPr>
          <p:cNvPr id="1029" name="Line 5"/>
          <p:cNvSpPr>
            <a:spLocks noChangeShapeType="1"/>
          </p:cNvSpPr>
          <p:nvPr/>
        </p:nvSpPr>
        <p:spPr bwMode="auto">
          <a:xfrm flipV="1">
            <a:off x="609600" y="6172200"/>
            <a:ext cx="7924800" cy="0"/>
          </a:xfrm>
          <a:prstGeom prst="line">
            <a:avLst/>
          </a:prstGeom>
          <a:noFill/>
          <a:ln w="31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54" name="Rectangle 6"/>
          <p:cNvSpPr>
            <a:spLocks noGrp="1" noChangeArrowheads="1"/>
          </p:cNvSpPr>
          <p:nvPr>
            <p:ph type="dt" sz="half" idx="2"/>
          </p:nvPr>
        </p:nvSpPr>
        <p:spPr bwMode="auto">
          <a:xfrm>
            <a:off x="609600" y="6245225"/>
            <a:ext cx="19812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dirty="0">
                <a:cs typeface="Arial" charset="0"/>
              </a:defRPr>
            </a:lvl1pPr>
          </a:lstStyle>
          <a:p>
            <a:pPr>
              <a:defRPr/>
            </a:pPr>
            <a:endParaRPr lang="en-US"/>
          </a:p>
        </p:txBody>
      </p:sp>
      <p:sp>
        <p:nvSpPr>
          <p:cNvPr id="27655" name="Rectangle 7"/>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200" dirty="0" smtClean="0">
                <a:cs typeface="Arial" charset="0"/>
              </a:defRPr>
            </a:lvl1pPr>
          </a:lstStyle>
          <a:p>
            <a:pPr>
              <a:defRPr/>
            </a:pPr>
            <a:r>
              <a:rPr lang="en-US"/>
              <a:t>We safeguard your interests</a:t>
            </a:r>
          </a:p>
        </p:txBody>
      </p:sp>
      <p:sp>
        <p:nvSpPr>
          <p:cNvPr id="27656" name="Rectangle 8"/>
          <p:cNvSpPr>
            <a:spLocks noGrp="1" noChangeArrowheads="1"/>
          </p:cNvSpPr>
          <p:nvPr>
            <p:ph type="sldNum" sz="quarter" idx="4"/>
          </p:nvPr>
        </p:nvSpPr>
        <p:spPr bwMode="auto">
          <a:xfrm>
            <a:off x="6553200" y="6245225"/>
            <a:ext cx="19812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cs typeface="Arial" charset="0"/>
              </a:defRPr>
            </a:lvl1pPr>
          </a:lstStyle>
          <a:p>
            <a:pPr>
              <a:defRPr/>
            </a:pPr>
            <a:fld id="{1E2DD583-E910-4FC2-AF95-4833845C25FC}" type="slidenum">
              <a:rPr lang="en-US"/>
              <a:pPr>
                <a:defRPr/>
              </a:pPr>
              <a:t>‹#›</a:t>
            </a:fld>
            <a:endParaRPr lang="en-US"/>
          </a:p>
        </p:txBody>
      </p:sp>
      <p:pic>
        <p:nvPicPr>
          <p:cNvPr id="1033" name="Picture 9" descr="ERB-Logo"/>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504825" y="76200"/>
            <a:ext cx="1628775" cy="600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85" r:id="rId1"/>
    <p:sldLayoutId id="2147483786" r:id="rId2"/>
    <p:sldLayoutId id="2147483776" r:id="rId3"/>
    <p:sldLayoutId id="2147483777" r:id="rId4"/>
    <p:sldLayoutId id="2147483778" r:id="rId5"/>
    <p:sldLayoutId id="2147483779" r:id="rId6"/>
    <p:sldLayoutId id="2147483780" r:id="rId7"/>
    <p:sldLayoutId id="2147483781" r:id="rId8"/>
    <p:sldLayoutId id="2147483782" r:id="rId9"/>
    <p:sldLayoutId id="2147483783" r:id="rId10"/>
    <p:sldLayoutId id="2147483784" r:id="rId11"/>
  </p:sldLayoutIdLst>
  <p:hf hdr="0" ftr="0" dt="0"/>
  <p:txStyles>
    <p:titleStyle>
      <a:lvl1pPr algn="l" rtl="0" fontAlgn="base">
        <a:spcBef>
          <a:spcPct val="0"/>
        </a:spcBef>
        <a:spcAft>
          <a:spcPct val="0"/>
        </a:spcAft>
        <a:defRPr sz="3800">
          <a:solidFill>
            <a:schemeClr val="tx2"/>
          </a:solidFill>
          <a:latin typeface="+mj-lt"/>
          <a:ea typeface="+mj-ea"/>
          <a:cs typeface="+mj-cs"/>
        </a:defRPr>
      </a:lvl1pPr>
      <a:lvl2pPr algn="l" rtl="0" fontAlgn="base">
        <a:spcBef>
          <a:spcPct val="0"/>
        </a:spcBef>
        <a:spcAft>
          <a:spcPct val="0"/>
        </a:spcAft>
        <a:defRPr sz="3800">
          <a:solidFill>
            <a:schemeClr val="tx2"/>
          </a:solidFill>
          <a:latin typeface="Verdana" pitchFamily="34" charset="0"/>
        </a:defRPr>
      </a:lvl2pPr>
      <a:lvl3pPr algn="l" rtl="0" fontAlgn="base">
        <a:spcBef>
          <a:spcPct val="0"/>
        </a:spcBef>
        <a:spcAft>
          <a:spcPct val="0"/>
        </a:spcAft>
        <a:defRPr sz="3800">
          <a:solidFill>
            <a:schemeClr val="tx2"/>
          </a:solidFill>
          <a:latin typeface="Verdana" pitchFamily="34" charset="0"/>
        </a:defRPr>
      </a:lvl3pPr>
      <a:lvl4pPr algn="l" rtl="0" fontAlgn="base">
        <a:spcBef>
          <a:spcPct val="0"/>
        </a:spcBef>
        <a:spcAft>
          <a:spcPct val="0"/>
        </a:spcAft>
        <a:defRPr sz="3800">
          <a:solidFill>
            <a:schemeClr val="tx2"/>
          </a:solidFill>
          <a:latin typeface="Verdana" pitchFamily="34" charset="0"/>
        </a:defRPr>
      </a:lvl4pPr>
      <a:lvl5pPr algn="l" rtl="0" fontAlgn="base">
        <a:spcBef>
          <a:spcPct val="0"/>
        </a:spcBef>
        <a:spcAft>
          <a:spcPct val="0"/>
        </a:spcAft>
        <a:defRPr sz="3800">
          <a:solidFill>
            <a:schemeClr val="tx2"/>
          </a:solidFill>
          <a:latin typeface="Verdana" pitchFamily="34" charset="0"/>
        </a:defRPr>
      </a:lvl5pPr>
      <a:lvl6pPr marL="457200" algn="l" rtl="0" eaLnBrk="1" fontAlgn="base" hangingPunct="1">
        <a:spcBef>
          <a:spcPct val="0"/>
        </a:spcBef>
        <a:spcAft>
          <a:spcPct val="0"/>
        </a:spcAft>
        <a:defRPr sz="3800">
          <a:solidFill>
            <a:schemeClr val="tx2"/>
          </a:solidFill>
          <a:latin typeface="Verdana" pitchFamily="34" charset="0"/>
        </a:defRPr>
      </a:lvl6pPr>
      <a:lvl7pPr marL="914400" algn="l" rtl="0" eaLnBrk="1" fontAlgn="base" hangingPunct="1">
        <a:spcBef>
          <a:spcPct val="0"/>
        </a:spcBef>
        <a:spcAft>
          <a:spcPct val="0"/>
        </a:spcAft>
        <a:defRPr sz="3800">
          <a:solidFill>
            <a:schemeClr val="tx2"/>
          </a:solidFill>
          <a:latin typeface="Verdana" pitchFamily="34" charset="0"/>
        </a:defRPr>
      </a:lvl7pPr>
      <a:lvl8pPr marL="1371600" algn="l" rtl="0" eaLnBrk="1" fontAlgn="base" hangingPunct="1">
        <a:spcBef>
          <a:spcPct val="0"/>
        </a:spcBef>
        <a:spcAft>
          <a:spcPct val="0"/>
        </a:spcAft>
        <a:defRPr sz="3800">
          <a:solidFill>
            <a:schemeClr val="tx2"/>
          </a:solidFill>
          <a:latin typeface="Verdana" pitchFamily="34" charset="0"/>
        </a:defRPr>
      </a:lvl8pPr>
      <a:lvl9pPr marL="1828800" algn="l" rtl="0" eaLnBrk="1" fontAlgn="base" hangingPunct="1">
        <a:spcBef>
          <a:spcPct val="0"/>
        </a:spcBef>
        <a:spcAft>
          <a:spcPct val="0"/>
        </a:spcAft>
        <a:defRPr sz="3800">
          <a:solidFill>
            <a:schemeClr val="tx2"/>
          </a:solidFill>
          <a:latin typeface="Verdana" pitchFamily="34" charset="0"/>
        </a:defRPr>
      </a:lvl9pPr>
    </p:titleStyle>
    <p:bodyStyle>
      <a:lvl1pPr marL="469900" indent="-469900" algn="l" rtl="0" fontAlgn="base">
        <a:spcBef>
          <a:spcPct val="20000"/>
        </a:spcBef>
        <a:spcAft>
          <a:spcPct val="0"/>
        </a:spcAft>
        <a:buClr>
          <a:schemeClr val="accent2"/>
        </a:buClr>
        <a:buFont typeface="Wingdings" pitchFamily="2" charset="2"/>
        <a:buChar char="o"/>
        <a:defRPr sz="3000">
          <a:solidFill>
            <a:schemeClr val="tx1"/>
          </a:solidFill>
          <a:latin typeface="+mn-lt"/>
          <a:ea typeface="+mn-ea"/>
          <a:cs typeface="+mn-cs"/>
        </a:defRPr>
      </a:lvl1pPr>
      <a:lvl2pPr marL="908050" indent="-436563" algn="l" rtl="0" fontAlgn="base">
        <a:spcBef>
          <a:spcPct val="20000"/>
        </a:spcBef>
        <a:spcAft>
          <a:spcPct val="0"/>
        </a:spcAft>
        <a:buClr>
          <a:schemeClr val="accent2"/>
        </a:buClr>
        <a:buFont typeface="Wingdings" pitchFamily="2" charset="2"/>
        <a:buChar char="n"/>
        <a:defRPr sz="2600">
          <a:solidFill>
            <a:schemeClr val="tx1"/>
          </a:solidFill>
          <a:latin typeface="+mn-lt"/>
        </a:defRPr>
      </a:lvl2pPr>
      <a:lvl3pPr marL="1304925" indent="-395288" algn="l" rtl="0" fontAlgn="base">
        <a:spcBef>
          <a:spcPct val="20000"/>
        </a:spcBef>
        <a:spcAft>
          <a:spcPct val="0"/>
        </a:spcAft>
        <a:buClr>
          <a:schemeClr val="accent2"/>
        </a:buClr>
        <a:buFont typeface="Wingdings" pitchFamily="2" charset="2"/>
        <a:buChar char="o"/>
        <a:defRPr sz="2300">
          <a:solidFill>
            <a:schemeClr val="tx1"/>
          </a:solidFill>
          <a:latin typeface="+mn-lt"/>
        </a:defRPr>
      </a:lvl3pPr>
      <a:lvl4pPr marL="1693863" indent="-387350" algn="l" rtl="0" fontAlgn="base">
        <a:spcBef>
          <a:spcPct val="20000"/>
        </a:spcBef>
        <a:spcAft>
          <a:spcPct val="0"/>
        </a:spcAft>
        <a:buClr>
          <a:schemeClr val="accent2"/>
        </a:buClr>
        <a:buFont typeface="Wingdings" pitchFamily="2" charset="2"/>
        <a:buChar char="n"/>
        <a:defRPr sz="2000">
          <a:solidFill>
            <a:schemeClr val="tx1"/>
          </a:solidFill>
          <a:latin typeface="+mn-lt"/>
        </a:defRPr>
      </a:lvl4pPr>
      <a:lvl5pPr marL="20939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5pPr>
      <a:lvl6pPr marL="2551113" indent="-398463" algn="l" rtl="0" eaLnBrk="1" fontAlgn="base" hangingPunct="1">
        <a:spcBef>
          <a:spcPct val="25000"/>
        </a:spcBef>
        <a:spcAft>
          <a:spcPct val="0"/>
        </a:spcAft>
        <a:buClr>
          <a:schemeClr val="accent2"/>
        </a:buClr>
        <a:buFont typeface="Wingdings" pitchFamily="2" charset="2"/>
        <a:buChar char="§"/>
        <a:defRPr sz="2000">
          <a:solidFill>
            <a:schemeClr val="tx1"/>
          </a:solidFill>
          <a:latin typeface="+mn-lt"/>
        </a:defRPr>
      </a:lvl6pPr>
      <a:lvl7pPr marL="3008313" indent="-398463" algn="l" rtl="0" eaLnBrk="1" fontAlgn="base" hangingPunct="1">
        <a:spcBef>
          <a:spcPct val="25000"/>
        </a:spcBef>
        <a:spcAft>
          <a:spcPct val="0"/>
        </a:spcAft>
        <a:buClr>
          <a:schemeClr val="accent2"/>
        </a:buClr>
        <a:buFont typeface="Wingdings" pitchFamily="2" charset="2"/>
        <a:buChar char="§"/>
        <a:defRPr sz="2000">
          <a:solidFill>
            <a:schemeClr val="tx1"/>
          </a:solidFill>
          <a:latin typeface="+mn-lt"/>
        </a:defRPr>
      </a:lvl7pPr>
      <a:lvl8pPr marL="3465513" indent="-398463" algn="l" rtl="0" eaLnBrk="1" fontAlgn="base" hangingPunct="1">
        <a:spcBef>
          <a:spcPct val="25000"/>
        </a:spcBef>
        <a:spcAft>
          <a:spcPct val="0"/>
        </a:spcAft>
        <a:buClr>
          <a:schemeClr val="accent2"/>
        </a:buClr>
        <a:buFont typeface="Wingdings" pitchFamily="2" charset="2"/>
        <a:buChar char="§"/>
        <a:defRPr sz="2000">
          <a:solidFill>
            <a:schemeClr val="tx1"/>
          </a:solidFill>
          <a:latin typeface="+mn-lt"/>
        </a:defRPr>
      </a:lvl8pPr>
      <a:lvl9pPr marL="3922713" indent="-398463" algn="l" rtl="0" eaLnBrk="1" fontAlgn="base" hangingPunct="1">
        <a:spcBef>
          <a:spcPct val="25000"/>
        </a:spcBef>
        <a:spcAft>
          <a:spcPct val="0"/>
        </a:spcAft>
        <a:buClr>
          <a:schemeClr val="accent2"/>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74675" y="304800"/>
            <a:ext cx="8001000" cy="1216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566738" y="1752600"/>
            <a:ext cx="8001000" cy="426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AutoShape 4"/>
          <p:cNvSpPr>
            <a:spLocks noChangeArrowheads="1"/>
          </p:cNvSpPr>
          <p:nvPr/>
        </p:nvSpPr>
        <p:spPr bwMode="auto">
          <a:xfrm>
            <a:off x="609600" y="685800"/>
            <a:ext cx="7958138" cy="109538"/>
          </a:xfrm>
          <a:custGeom>
            <a:avLst/>
            <a:gdLst>
              <a:gd name="T0" fmla="*/ 0 w 1000"/>
              <a:gd name="T1" fmla="*/ 0 h 1000"/>
              <a:gd name="T2" fmla="*/ 585 w 1000"/>
              <a:gd name="T3" fmla="*/ 0 h 1000"/>
              <a:gd name="T4" fmla="*/ 585 w 1000"/>
              <a:gd name="T5" fmla="*/ 1000 h 1000"/>
              <a:gd name="T6" fmla="*/ 0 w 1000"/>
              <a:gd name="T7" fmla="*/ 1000 h 1000"/>
              <a:gd name="T8" fmla="*/ 0 w 1000"/>
              <a:gd name="T9" fmla="*/ 0 h 1000"/>
              <a:gd name="T10" fmla="*/ 1000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585" y="0"/>
                </a:lnTo>
                <a:lnTo>
                  <a:pt x="585" y="1000"/>
                </a:lnTo>
                <a:lnTo>
                  <a:pt x="0" y="1000"/>
                </a:lnTo>
                <a:lnTo>
                  <a:pt x="0" y="0"/>
                </a:lnTo>
                <a:close/>
              </a:path>
              <a:path w="1000" h="1000">
                <a:moveTo>
                  <a:pt x="0" y="0"/>
                </a:moveTo>
                <a:lnTo>
                  <a:pt x="1000" y="0"/>
                </a:lnTo>
              </a:path>
            </a:pathLst>
          </a:custGeom>
          <a:solidFill>
            <a:schemeClr val="accent2"/>
          </a:solidFill>
          <a:ln w="9525">
            <a:solidFill>
              <a:schemeClr val="accent2"/>
            </a:solidFill>
            <a:round/>
            <a:headEnd/>
            <a:tailEnd/>
          </a:ln>
        </p:spPr>
        <p:txBody>
          <a:bodyPr/>
          <a:lstStyle/>
          <a:p>
            <a:endParaRPr lang="en-US">
              <a:solidFill>
                <a:srgbClr val="000000"/>
              </a:solidFill>
            </a:endParaRPr>
          </a:p>
        </p:txBody>
      </p:sp>
      <p:sp>
        <p:nvSpPr>
          <p:cNvPr id="1029" name="Line 5"/>
          <p:cNvSpPr>
            <a:spLocks noChangeShapeType="1"/>
          </p:cNvSpPr>
          <p:nvPr/>
        </p:nvSpPr>
        <p:spPr bwMode="auto">
          <a:xfrm flipV="1">
            <a:off x="609600" y="6172200"/>
            <a:ext cx="7924800" cy="0"/>
          </a:xfrm>
          <a:prstGeom prst="line">
            <a:avLst/>
          </a:prstGeom>
          <a:noFill/>
          <a:ln w="31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solidFill>
                <a:srgbClr val="000000"/>
              </a:solidFill>
            </a:endParaRPr>
          </a:p>
        </p:txBody>
      </p:sp>
      <p:sp>
        <p:nvSpPr>
          <p:cNvPr id="27654" name="Rectangle 6"/>
          <p:cNvSpPr>
            <a:spLocks noGrp="1" noChangeArrowheads="1"/>
          </p:cNvSpPr>
          <p:nvPr>
            <p:ph type="dt" sz="half" idx="2"/>
          </p:nvPr>
        </p:nvSpPr>
        <p:spPr bwMode="auto">
          <a:xfrm>
            <a:off x="609600" y="6245225"/>
            <a:ext cx="19812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dirty="0">
                <a:cs typeface="Arial" charset="0"/>
              </a:defRPr>
            </a:lvl1pPr>
          </a:lstStyle>
          <a:p>
            <a:pPr>
              <a:defRPr/>
            </a:pPr>
            <a:endParaRPr lang="en-US">
              <a:solidFill>
                <a:srgbClr val="000000"/>
              </a:solidFill>
            </a:endParaRPr>
          </a:p>
        </p:txBody>
      </p:sp>
      <p:sp>
        <p:nvSpPr>
          <p:cNvPr id="27655" name="Rectangle 7"/>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200" dirty="0" smtClean="0">
                <a:cs typeface="Arial" charset="0"/>
              </a:defRPr>
            </a:lvl1pPr>
          </a:lstStyle>
          <a:p>
            <a:pPr>
              <a:defRPr/>
            </a:pPr>
            <a:r>
              <a:rPr lang="en-US">
                <a:solidFill>
                  <a:srgbClr val="000000"/>
                </a:solidFill>
              </a:rPr>
              <a:t>We safeguard your interests</a:t>
            </a:r>
          </a:p>
        </p:txBody>
      </p:sp>
      <p:sp>
        <p:nvSpPr>
          <p:cNvPr id="27656" name="Rectangle 8"/>
          <p:cNvSpPr>
            <a:spLocks noGrp="1" noChangeArrowheads="1"/>
          </p:cNvSpPr>
          <p:nvPr>
            <p:ph type="sldNum" sz="quarter" idx="4"/>
          </p:nvPr>
        </p:nvSpPr>
        <p:spPr bwMode="auto">
          <a:xfrm>
            <a:off x="6553200" y="6245225"/>
            <a:ext cx="19812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cs typeface="Arial" charset="0"/>
              </a:defRPr>
            </a:lvl1pPr>
          </a:lstStyle>
          <a:p>
            <a:pPr>
              <a:defRPr/>
            </a:pPr>
            <a:fld id="{1E2DD583-E910-4FC2-AF95-4833845C25FC}" type="slidenum">
              <a:rPr lang="en-US">
                <a:solidFill>
                  <a:srgbClr val="000000"/>
                </a:solidFill>
              </a:rPr>
              <a:pPr>
                <a:defRPr/>
              </a:pPr>
              <a:t>‹#›</a:t>
            </a:fld>
            <a:endParaRPr lang="en-US">
              <a:solidFill>
                <a:srgbClr val="000000"/>
              </a:solidFill>
            </a:endParaRPr>
          </a:p>
        </p:txBody>
      </p:sp>
      <p:pic>
        <p:nvPicPr>
          <p:cNvPr id="1033" name="Picture 9" descr="ERB-Logo"/>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504825" y="76200"/>
            <a:ext cx="1628775" cy="600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83732707"/>
      </p:ext>
    </p:extLst>
  </p:cSld>
  <p:clrMap bg1="lt1" tx1="dk1" bg2="lt2" tx2="dk2" accent1="accent1" accent2="accent2" accent3="accent3" accent4="accent4" accent5="accent5" accent6="accent6" hlink="hlink" folHlink="folHlink"/>
  <p:sldLayoutIdLst>
    <p:sldLayoutId id="2147483815" r:id="rId1"/>
    <p:sldLayoutId id="2147483816" r:id="rId2"/>
    <p:sldLayoutId id="2147483817" r:id="rId3"/>
    <p:sldLayoutId id="2147483818" r:id="rId4"/>
    <p:sldLayoutId id="2147483819" r:id="rId5"/>
    <p:sldLayoutId id="2147483820" r:id="rId6"/>
    <p:sldLayoutId id="2147483821" r:id="rId7"/>
    <p:sldLayoutId id="2147483822" r:id="rId8"/>
    <p:sldLayoutId id="2147483823" r:id="rId9"/>
    <p:sldLayoutId id="2147483824" r:id="rId10"/>
    <p:sldLayoutId id="2147483825" r:id="rId11"/>
  </p:sldLayoutIdLst>
  <p:hf hdr="0" ftr="0" dt="0"/>
  <p:txStyles>
    <p:titleStyle>
      <a:lvl1pPr algn="l" rtl="0" fontAlgn="base">
        <a:spcBef>
          <a:spcPct val="0"/>
        </a:spcBef>
        <a:spcAft>
          <a:spcPct val="0"/>
        </a:spcAft>
        <a:defRPr sz="3800">
          <a:solidFill>
            <a:schemeClr val="tx2"/>
          </a:solidFill>
          <a:latin typeface="+mj-lt"/>
          <a:ea typeface="+mj-ea"/>
          <a:cs typeface="+mj-cs"/>
        </a:defRPr>
      </a:lvl1pPr>
      <a:lvl2pPr algn="l" rtl="0" fontAlgn="base">
        <a:spcBef>
          <a:spcPct val="0"/>
        </a:spcBef>
        <a:spcAft>
          <a:spcPct val="0"/>
        </a:spcAft>
        <a:defRPr sz="3800">
          <a:solidFill>
            <a:schemeClr val="tx2"/>
          </a:solidFill>
          <a:latin typeface="Verdana" pitchFamily="34" charset="0"/>
        </a:defRPr>
      </a:lvl2pPr>
      <a:lvl3pPr algn="l" rtl="0" fontAlgn="base">
        <a:spcBef>
          <a:spcPct val="0"/>
        </a:spcBef>
        <a:spcAft>
          <a:spcPct val="0"/>
        </a:spcAft>
        <a:defRPr sz="3800">
          <a:solidFill>
            <a:schemeClr val="tx2"/>
          </a:solidFill>
          <a:latin typeface="Verdana" pitchFamily="34" charset="0"/>
        </a:defRPr>
      </a:lvl3pPr>
      <a:lvl4pPr algn="l" rtl="0" fontAlgn="base">
        <a:spcBef>
          <a:spcPct val="0"/>
        </a:spcBef>
        <a:spcAft>
          <a:spcPct val="0"/>
        </a:spcAft>
        <a:defRPr sz="3800">
          <a:solidFill>
            <a:schemeClr val="tx2"/>
          </a:solidFill>
          <a:latin typeface="Verdana" pitchFamily="34" charset="0"/>
        </a:defRPr>
      </a:lvl4pPr>
      <a:lvl5pPr algn="l" rtl="0" fontAlgn="base">
        <a:spcBef>
          <a:spcPct val="0"/>
        </a:spcBef>
        <a:spcAft>
          <a:spcPct val="0"/>
        </a:spcAft>
        <a:defRPr sz="3800">
          <a:solidFill>
            <a:schemeClr val="tx2"/>
          </a:solidFill>
          <a:latin typeface="Verdana" pitchFamily="34" charset="0"/>
        </a:defRPr>
      </a:lvl5pPr>
      <a:lvl6pPr marL="457200" algn="l" rtl="0" eaLnBrk="1" fontAlgn="base" hangingPunct="1">
        <a:spcBef>
          <a:spcPct val="0"/>
        </a:spcBef>
        <a:spcAft>
          <a:spcPct val="0"/>
        </a:spcAft>
        <a:defRPr sz="3800">
          <a:solidFill>
            <a:schemeClr val="tx2"/>
          </a:solidFill>
          <a:latin typeface="Verdana" pitchFamily="34" charset="0"/>
        </a:defRPr>
      </a:lvl6pPr>
      <a:lvl7pPr marL="914400" algn="l" rtl="0" eaLnBrk="1" fontAlgn="base" hangingPunct="1">
        <a:spcBef>
          <a:spcPct val="0"/>
        </a:spcBef>
        <a:spcAft>
          <a:spcPct val="0"/>
        </a:spcAft>
        <a:defRPr sz="3800">
          <a:solidFill>
            <a:schemeClr val="tx2"/>
          </a:solidFill>
          <a:latin typeface="Verdana" pitchFamily="34" charset="0"/>
        </a:defRPr>
      </a:lvl7pPr>
      <a:lvl8pPr marL="1371600" algn="l" rtl="0" eaLnBrk="1" fontAlgn="base" hangingPunct="1">
        <a:spcBef>
          <a:spcPct val="0"/>
        </a:spcBef>
        <a:spcAft>
          <a:spcPct val="0"/>
        </a:spcAft>
        <a:defRPr sz="3800">
          <a:solidFill>
            <a:schemeClr val="tx2"/>
          </a:solidFill>
          <a:latin typeface="Verdana" pitchFamily="34" charset="0"/>
        </a:defRPr>
      </a:lvl8pPr>
      <a:lvl9pPr marL="1828800" algn="l" rtl="0" eaLnBrk="1" fontAlgn="base" hangingPunct="1">
        <a:spcBef>
          <a:spcPct val="0"/>
        </a:spcBef>
        <a:spcAft>
          <a:spcPct val="0"/>
        </a:spcAft>
        <a:defRPr sz="3800">
          <a:solidFill>
            <a:schemeClr val="tx2"/>
          </a:solidFill>
          <a:latin typeface="Verdana" pitchFamily="34" charset="0"/>
        </a:defRPr>
      </a:lvl9pPr>
    </p:titleStyle>
    <p:bodyStyle>
      <a:lvl1pPr marL="469900" indent="-469900" algn="l" rtl="0" fontAlgn="base">
        <a:spcBef>
          <a:spcPct val="20000"/>
        </a:spcBef>
        <a:spcAft>
          <a:spcPct val="0"/>
        </a:spcAft>
        <a:buClr>
          <a:schemeClr val="accent2"/>
        </a:buClr>
        <a:buFont typeface="Wingdings" pitchFamily="2" charset="2"/>
        <a:buChar char="o"/>
        <a:defRPr sz="3000">
          <a:solidFill>
            <a:schemeClr val="tx1"/>
          </a:solidFill>
          <a:latin typeface="+mn-lt"/>
          <a:ea typeface="+mn-ea"/>
          <a:cs typeface="+mn-cs"/>
        </a:defRPr>
      </a:lvl1pPr>
      <a:lvl2pPr marL="908050" indent="-436563" algn="l" rtl="0" fontAlgn="base">
        <a:spcBef>
          <a:spcPct val="20000"/>
        </a:spcBef>
        <a:spcAft>
          <a:spcPct val="0"/>
        </a:spcAft>
        <a:buClr>
          <a:schemeClr val="accent2"/>
        </a:buClr>
        <a:buFont typeface="Wingdings" pitchFamily="2" charset="2"/>
        <a:buChar char="n"/>
        <a:defRPr sz="2600">
          <a:solidFill>
            <a:schemeClr val="tx1"/>
          </a:solidFill>
          <a:latin typeface="+mn-lt"/>
        </a:defRPr>
      </a:lvl2pPr>
      <a:lvl3pPr marL="1304925" indent="-395288" algn="l" rtl="0" fontAlgn="base">
        <a:spcBef>
          <a:spcPct val="20000"/>
        </a:spcBef>
        <a:spcAft>
          <a:spcPct val="0"/>
        </a:spcAft>
        <a:buClr>
          <a:schemeClr val="accent2"/>
        </a:buClr>
        <a:buFont typeface="Wingdings" pitchFamily="2" charset="2"/>
        <a:buChar char="o"/>
        <a:defRPr sz="2300">
          <a:solidFill>
            <a:schemeClr val="tx1"/>
          </a:solidFill>
          <a:latin typeface="+mn-lt"/>
        </a:defRPr>
      </a:lvl3pPr>
      <a:lvl4pPr marL="1693863" indent="-387350" algn="l" rtl="0" fontAlgn="base">
        <a:spcBef>
          <a:spcPct val="20000"/>
        </a:spcBef>
        <a:spcAft>
          <a:spcPct val="0"/>
        </a:spcAft>
        <a:buClr>
          <a:schemeClr val="accent2"/>
        </a:buClr>
        <a:buFont typeface="Wingdings" pitchFamily="2" charset="2"/>
        <a:buChar char="n"/>
        <a:defRPr sz="2000">
          <a:solidFill>
            <a:schemeClr val="tx1"/>
          </a:solidFill>
          <a:latin typeface="+mn-lt"/>
        </a:defRPr>
      </a:lvl4pPr>
      <a:lvl5pPr marL="20939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5pPr>
      <a:lvl6pPr marL="2551113" indent="-398463" algn="l" rtl="0" eaLnBrk="1" fontAlgn="base" hangingPunct="1">
        <a:spcBef>
          <a:spcPct val="25000"/>
        </a:spcBef>
        <a:spcAft>
          <a:spcPct val="0"/>
        </a:spcAft>
        <a:buClr>
          <a:schemeClr val="accent2"/>
        </a:buClr>
        <a:buFont typeface="Wingdings" pitchFamily="2" charset="2"/>
        <a:buChar char="§"/>
        <a:defRPr sz="2000">
          <a:solidFill>
            <a:schemeClr val="tx1"/>
          </a:solidFill>
          <a:latin typeface="+mn-lt"/>
        </a:defRPr>
      </a:lvl6pPr>
      <a:lvl7pPr marL="3008313" indent="-398463" algn="l" rtl="0" eaLnBrk="1" fontAlgn="base" hangingPunct="1">
        <a:spcBef>
          <a:spcPct val="25000"/>
        </a:spcBef>
        <a:spcAft>
          <a:spcPct val="0"/>
        </a:spcAft>
        <a:buClr>
          <a:schemeClr val="accent2"/>
        </a:buClr>
        <a:buFont typeface="Wingdings" pitchFamily="2" charset="2"/>
        <a:buChar char="§"/>
        <a:defRPr sz="2000">
          <a:solidFill>
            <a:schemeClr val="tx1"/>
          </a:solidFill>
          <a:latin typeface="+mn-lt"/>
        </a:defRPr>
      </a:lvl7pPr>
      <a:lvl8pPr marL="3465513" indent="-398463" algn="l" rtl="0" eaLnBrk="1" fontAlgn="base" hangingPunct="1">
        <a:spcBef>
          <a:spcPct val="25000"/>
        </a:spcBef>
        <a:spcAft>
          <a:spcPct val="0"/>
        </a:spcAft>
        <a:buClr>
          <a:schemeClr val="accent2"/>
        </a:buClr>
        <a:buFont typeface="Wingdings" pitchFamily="2" charset="2"/>
        <a:buChar char="§"/>
        <a:defRPr sz="2000">
          <a:solidFill>
            <a:schemeClr val="tx1"/>
          </a:solidFill>
          <a:latin typeface="+mn-lt"/>
        </a:defRPr>
      </a:lvl8pPr>
      <a:lvl9pPr marL="3922713" indent="-398463" algn="l" rtl="0" eaLnBrk="1" fontAlgn="base" hangingPunct="1">
        <a:spcBef>
          <a:spcPct val="25000"/>
        </a:spcBef>
        <a:spcAft>
          <a:spcPct val="0"/>
        </a:spcAft>
        <a:buClr>
          <a:schemeClr val="accent2"/>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526256" y="914399"/>
            <a:ext cx="8001000" cy="5211763"/>
          </a:xfrm>
        </p:spPr>
        <p:txBody>
          <a:bodyPr/>
          <a:lstStyle/>
          <a:p>
            <a:pPr algn="ctr"/>
            <a:br>
              <a:rPr lang="en-US" sz="3200" b="1" dirty="0">
                <a:solidFill>
                  <a:schemeClr val="tx1"/>
                </a:solidFill>
              </a:rPr>
            </a:br>
            <a:r>
              <a:rPr lang="en-US" sz="3200" b="1" dirty="0">
                <a:solidFill>
                  <a:schemeClr val="tx1"/>
                </a:solidFill>
              </a:rPr>
              <a:t>POWER SECTOR MARKET REFORMS : Getting it Right in SADC</a:t>
            </a:r>
            <a:br>
              <a:rPr lang="en-US" sz="3200" b="1" dirty="0">
                <a:solidFill>
                  <a:schemeClr val="tx1"/>
                </a:solidFill>
              </a:rPr>
            </a:br>
            <a:r>
              <a:rPr lang="en-US" sz="3200" b="1" dirty="0">
                <a:solidFill>
                  <a:srgbClr val="332CC0"/>
                </a:solidFill>
              </a:rPr>
              <a:t>Presented at</a:t>
            </a:r>
            <a:br>
              <a:rPr lang="en-US" sz="3200" b="1" dirty="0">
                <a:solidFill>
                  <a:schemeClr val="tx1"/>
                </a:solidFill>
              </a:rPr>
            </a:br>
            <a:r>
              <a:rPr lang="en-US" sz="3200" b="1" dirty="0">
                <a:solidFill>
                  <a:schemeClr val="tx1"/>
                </a:solidFill>
              </a:rPr>
              <a:t>ACER/CCRED CONFERENCE</a:t>
            </a:r>
            <a:br>
              <a:rPr lang="en-US" sz="3200" b="1" dirty="0">
                <a:solidFill>
                  <a:schemeClr val="tx1"/>
                </a:solidFill>
              </a:rPr>
            </a:br>
            <a:r>
              <a:rPr lang="en-US" sz="3200" b="1" dirty="0">
                <a:solidFill>
                  <a:srgbClr val="20DA12"/>
                </a:solidFill>
              </a:rPr>
              <a:t>(11-12 March, 2016)</a:t>
            </a:r>
            <a:br>
              <a:rPr lang="en-US" sz="3200" b="1" dirty="0">
                <a:solidFill>
                  <a:schemeClr val="tx1"/>
                </a:solidFill>
              </a:rPr>
            </a:br>
            <a:r>
              <a:rPr lang="en-US" sz="3200" b="1" dirty="0">
                <a:solidFill>
                  <a:srgbClr val="FF0000"/>
                </a:solidFill>
              </a:rPr>
              <a:t>Livingstone-Zambia</a:t>
            </a:r>
            <a:br>
              <a:rPr lang="en-US" sz="3200" b="1" dirty="0">
                <a:solidFill>
                  <a:schemeClr val="tx1"/>
                </a:solidFill>
              </a:rPr>
            </a:br>
            <a:r>
              <a:rPr lang="en-US" sz="3200" b="1" dirty="0">
                <a:solidFill>
                  <a:srgbClr val="332CC0"/>
                </a:solidFill>
              </a:rPr>
              <a:t>By</a:t>
            </a:r>
            <a:br>
              <a:rPr lang="en-US" sz="3200" b="1" dirty="0">
                <a:solidFill>
                  <a:schemeClr val="tx1"/>
                </a:solidFill>
              </a:rPr>
            </a:br>
            <a:r>
              <a:rPr lang="en-US" sz="3200" b="1" dirty="0">
                <a:solidFill>
                  <a:schemeClr val="tx1"/>
                </a:solidFill>
              </a:rPr>
              <a:t>BESA CHIMBAKA</a:t>
            </a:r>
            <a:br>
              <a:rPr lang="en-US" sz="3200" b="1" dirty="0">
                <a:solidFill>
                  <a:schemeClr val="tx1"/>
                </a:solidFill>
              </a:rPr>
            </a:br>
            <a:r>
              <a:rPr lang="en-US" sz="3200" b="1" u="sng" dirty="0">
                <a:solidFill>
                  <a:schemeClr val="tx1"/>
                </a:solidFill>
              </a:rPr>
              <a:t>ENERGY REGULATION BOARD</a:t>
            </a:r>
            <a:br>
              <a:rPr lang="en-US" sz="3200" b="1" u="sng" dirty="0">
                <a:solidFill>
                  <a:schemeClr val="tx1"/>
                </a:solidFill>
              </a:rPr>
            </a:br>
            <a:endParaRPr lang="en-US" sz="3200" u="sng" dirty="0"/>
          </a:p>
        </p:txBody>
      </p:sp>
      <p:sp>
        <p:nvSpPr>
          <p:cNvPr id="4100"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Verdana" pitchFamily="34" charset="0"/>
                <a:cs typeface="Arial" charset="0"/>
              </a:defRPr>
            </a:lvl1pPr>
            <a:lvl2pPr marL="742950" indent="-285750" eaLnBrk="0" hangingPunct="0">
              <a:defRPr>
                <a:solidFill>
                  <a:schemeClr val="tx1"/>
                </a:solidFill>
                <a:latin typeface="Verdana" pitchFamily="34" charset="0"/>
                <a:cs typeface="Arial" charset="0"/>
              </a:defRPr>
            </a:lvl2pPr>
            <a:lvl3pPr marL="1143000" indent="-228600" eaLnBrk="0" hangingPunct="0">
              <a:defRPr>
                <a:solidFill>
                  <a:schemeClr val="tx1"/>
                </a:solidFill>
                <a:latin typeface="Verdana" pitchFamily="34" charset="0"/>
                <a:cs typeface="Arial" charset="0"/>
              </a:defRPr>
            </a:lvl3pPr>
            <a:lvl4pPr marL="1600200" indent="-228600" eaLnBrk="0" hangingPunct="0">
              <a:defRPr>
                <a:solidFill>
                  <a:schemeClr val="tx1"/>
                </a:solidFill>
                <a:latin typeface="Verdana" pitchFamily="34" charset="0"/>
                <a:cs typeface="Arial" charset="0"/>
              </a:defRPr>
            </a:lvl4pPr>
            <a:lvl5pPr marL="2057400" indent="-228600" eaLnBrk="0" hangingPunct="0">
              <a:defRPr>
                <a:solidFill>
                  <a:schemeClr val="tx1"/>
                </a:solidFill>
                <a:latin typeface="Verdana" pitchFamily="34" charset="0"/>
                <a:cs typeface="Arial" charset="0"/>
              </a:defRPr>
            </a:lvl5pPr>
            <a:lvl6pPr marL="2514600" indent="-228600" eaLnBrk="0" fontAlgn="base" hangingPunct="0">
              <a:spcBef>
                <a:spcPct val="0"/>
              </a:spcBef>
              <a:spcAft>
                <a:spcPct val="0"/>
              </a:spcAft>
              <a:defRPr>
                <a:solidFill>
                  <a:schemeClr val="tx1"/>
                </a:solidFill>
                <a:latin typeface="Verdana" pitchFamily="34" charset="0"/>
                <a:cs typeface="Arial" charset="0"/>
              </a:defRPr>
            </a:lvl6pPr>
            <a:lvl7pPr marL="2971800" indent="-228600" eaLnBrk="0" fontAlgn="base" hangingPunct="0">
              <a:spcBef>
                <a:spcPct val="0"/>
              </a:spcBef>
              <a:spcAft>
                <a:spcPct val="0"/>
              </a:spcAft>
              <a:defRPr>
                <a:solidFill>
                  <a:schemeClr val="tx1"/>
                </a:solidFill>
                <a:latin typeface="Verdana" pitchFamily="34" charset="0"/>
                <a:cs typeface="Arial" charset="0"/>
              </a:defRPr>
            </a:lvl7pPr>
            <a:lvl8pPr marL="3429000" indent="-228600" eaLnBrk="0" fontAlgn="base" hangingPunct="0">
              <a:spcBef>
                <a:spcPct val="0"/>
              </a:spcBef>
              <a:spcAft>
                <a:spcPct val="0"/>
              </a:spcAft>
              <a:defRPr>
                <a:solidFill>
                  <a:schemeClr val="tx1"/>
                </a:solidFill>
                <a:latin typeface="Verdana" pitchFamily="34" charset="0"/>
                <a:cs typeface="Arial" charset="0"/>
              </a:defRPr>
            </a:lvl8pPr>
            <a:lvl9pPr marL="3886200" indent="-228600" eaLnBrk="0" fontAlgn="base" hangingPunct="0">
              <a:spcBef>
                <a:spcPct val="0"/>
              </a:spcBef>
              <a:spcAft>
                <a:spcPct val="0"/>
              </a:spcAft>
              <a:defRPr>
                <a:solidFill>
                  <a:schemeClr val="tx1"/>
                </a:solidFill>
                <a:latin typeface="Verdana" pitchFamily="34" charset="0"/>
                <a:cs typeface="Arial" charset="0"/>
              </a:defRPr>
            </a:lvl9pPr>
          </a:lstStyle>
          <a:p>
            <a:pPr eaLnBrk="1" hangingPunct="1"/>
            <a:fld id="{DE2E05E6-25AA-429F-98C1-32D2D384E815}" type="slidenum">
              <a:rPr lang="en-US" smtClean="0">
                <a:solidFill>
                  <a:srgbClr val="000000"/>
                </a:solidFill>
              </a:rPr>
              <a:pPr eaLnBrk="1" hangingPunct="1"/>
              <a:t>1</a:t>
            </a:fld>
            <a:endParaRPr lang="en-US">
              <a:solidFill>
                <a:srgbClr val="000000"/>
              </a:solidFill>
            </a:endParaRPr>
          </a:p>
        </p:txBody>
      </p:sp>
    </p:spTree>
    <p:extLst>
      <p:ext uri="{BB962C8B-B14F-4D97-AF65-F5344CB8AC3E}">
        <p14:creationId xmlns:p14="http://schemas.microsoft.com/office/powerpoint/2010/main" val="12740631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33599" y="76200"/>
            <a:ext cx="7010401" cy="685801"/>
          </a:xfrm>
        </p:spPr>
        <p:txBody>
          <a:bodyPr/>
          <a:lstStyle/>
          <a:p>
            <a:r>
              <a:rPr lang="en-US" sz="2800" b="1" dirty="0">
                <a:solidFill>
                  <a:srgbClr val="FF0000"/>
                </a:solidFill>
                <a:latin typeface="Tahoma" panose="020B0604030504040204" pitchFamily="34" charset="0"/>
                <a:ea typeface="Tahoma" panose="020B0604030504040204" pitchFamily="34" charset="0"/>
                <a:cs typeface="Tahoma" panose="020B0604030504040204" pitchFamily="34" charset="0"/>
              </a:rPr>
              <a:t>7. Experience of Reforms in Uganda</a:t>
            </a:r>
          </a:p>
        </p:txBody>
      </p:sp>
      <p:sp>
        <p:nvSpPr>
          <p:cNvPr id="3" name="Content Placeholder 2"/>
          <p:cNvSpPr>
            <a:spLocks noGrp="1"/>
          </p:cNvSpPr>
          <p:nvPr>
            <p:ph idx="1"/>
          </p:nvPr>
        </p:nvSpPr>
        <p:spPr>
          <a:xfrm>
            <a:off x="566738" y="838200"/>
            <a:ext cx="8001000" cy="5181600"/>
          </a:xfrm>
        </p:spPr>
        <p:txBody>
          <a:bodyPr/>
          <a:lstStyle/>
          <a:p>
            <a:pPr marL="0" indent="0">
              <a:buNone/>
            </a:pPr>
            <a:r>
              <a:rPr lang="en-US" sz="2000" dirty="0">
                <a:solidFill>
                  <a:srgbClr val="332CC0"/>
                </a:solidFill>
                <a:latin typeface="Tahoma" panose="020B0604030504040204" pitchFamily="34" charset="0"/>
                <a:ea typeface="Tahoma" panose="020B0604030504040204" pitchFamily="34" charset="0"/>
                <a:cs typeface="Tahoma" panose="020B0604030504040204" pitchFamily="34" charset="0"/>
              </a:rPr>
              <a:t>Reforms</a:t>
            </a:r>
          </a:p>
          <a:p>
            <a:pPr>
              <a:buFont typeface="Wingdings" panose="05000000000000000000" pitchFamily="2" charset="2"/>
              <a:buChar char="q"/>
            </a:pPr>
            <a:r>
              <a:rPr lang="en-US" sz="2000" dirty="0">
                <a:latin typeface="Tahoma" panose="020B0604030504040204" pitchFamily="34" charset="0"/>
                <a:ea typeface="Tahoma" panose="020B0604030504040204" pitchFamily="34" charset="0"/>
                <a:cs typeface="Tahoma" panose="020B0604030504040204" pitchFamily="34" charset="0"/>
              </a:rPr>
              <a:t>Legal reforms of the sector</a:t>
            </a:r>
          </a:p>
          <a:p>
            <a:pPr>
              <a:buFont typeface="Wingdings" panose="05000000000000000000" pitchFamily="2" charset="2"/>
              <a:buChar char="q"/>
            </a:pPr>
            <a:r>
              <a:rPr lang="en-US" sz="2000" dirty="0">
                <a:latin typeface="Tahoma" panose="020B0604030504040204" pitchFamily="34" charset="0"/>
                <a:ea typeface="Tahoma" panose="020B0604030504040204" pitchFamily="34" charset="0"/>
                <a:cs typeface="Tahoma" panose="020B0604030504040204" pitchFamily="34" charset="0"/>
              </a:rPr>
              <a:t>Unbundling Uganda Electricity Board to create UEGC,UETC and UEDC</a:t>
            </a:r>
          </a:p>
          <a:p>
            <a:pPr>
              <a:buFont typeface="Wingdings" panose="05000000000000000000" pitchFamily="2" charset="2"/>
              <a:buChar char="q"/>
            </a:pPr>
            <a:r>
              <a:rPr lang="en-US" sz="2000" dirty="0">
                <a:latin typeface="Tahoma" panose="020B0604030504040204" pitchFamily="34" charset="0"/>
                <a:ea typeface="Tahoma" panose="020B0604030504040204" pitchFamily="34" charset="0"/>
                <a:cs typeface="Tahoma" panose="020B0604030504040204" pitchFamily="34" charset="0"/>
              </a:rPr>
              <a:t>Partial </a:t>
            </a:r>
            <a:r>
              <a:rPr lang="en-US" sz="2000" dirty="0" err="1">
                <a:latin typeface="Tahoma" panose="020B0604030504040204" pitchFamily="34" charset="0"/>
                <a:ea typeface="Tahoma" panose="020B0604030504040204" pitchFamily="34" charset="0"/>
                <a:cs typeface="Tahoma" panose="020B0604030504040204" pitchFamily="34" charset="0"/>
              </a:rPr>
              <a:t>privatisation</a:t>
            </a:r>
            <a:endParaRPr lang="en-US" sz="2000" dirty="0">
              <a:latin typeface="Tahoma" panose="020B0604030504040204" pitchFamily="34" charset="0"/>
              <a:ea typeface="Tahoma" panose="020B0604030504040204" pitchFamily="34" charset="0"/>
              <a:cs typeface="Tahoma" panose="020B0604030504040204" pitchFamily="34" charset="0"/>
            </a:endParaRPr>
          </a:p>
          <a:p>
            <a:pPr>
              <a:buFont typeface="Wingdings" panose="05000000000000000000" pitchFamily="2" charset="2"/>
              <a:buChar char="q"/>
            </a:pPr>
            <a:r>
              <a:rPr lang="en-US" sz="2000" dirty="0">
                <a:latin typeface="Tahoma" panose="020B0604030504040204" pitchFamily="34" charset="0"/>
                <a:ea typeface="Tahoma" panose="020B0604030504040204" pitchFamily="34" charset="0"/>
                <a:cs typeface="Tahoma" panose="020B0604030504040204" pitchFamily="34" charset="0"/>
              </a:rPr>
              <a:t>Creation of Regulator</a:t>
            </a:r>
          </a:p>
          <a:p>
            <a:pPr>
              <a:buFont typeface="Wingdings" panose="05000000000000000000" pitchFamily="2" charset="2"/>
              <a:buChar char="q"/>
            </a:pPr>
            <a:r>
              <a:rPr lang="en-US" sz="2000" dirty="0">
                <a:latin typeface="Tahoma" panose="020B0604030504040204" pitchFamily="34" charset="0"/>
                <a:ea typeface="Tahoma" panose="020B0604030504040204" pitchFamily="34" charset="0"/>
                <a:cs typeface="Tahoma" panose="020B0604030504040204" pitchFamily="34" charset="0"/>
              </a:rPr>
              <a:t>Creation of rural electrification agency</a:t>
            </a:r>
            <a:endParaRPr lang="en-US" sz="2000" dirty="0">
              <a:solidFill>
                <a:srgbClr val="332CC0"/>
              </a:solidFill>
              <a:latin typeface="Tahoma" panose="020B0604030504040204" pitchFamily="34" charset="0"/>
              <a:ea typeface="Tahoma" panose="020B0604030504040204" pitchFamily="34" charset="0"/>
              <a:cs typeface="Tahoma" panose="020B0604030504040204" pitchFamily="34" charset="0"/>
            </a:endParaRPr>
          </a:p>
          <a:p>
            <a:pPr marL="0" indent="0">
              <a:buNone/>
            </a:pPr>
            <a:r>
              <a:rPr lang="en-US" sz="2000" dirty="0">
                <a:solidFill>
                  <a:srgbClr val="332CC0"/>
                </a:solidFill>
                <a:latin typeface="Tahoma" panose="020B0604030504040204" pitchFamily="34" charset="0"/>
                <a:ea typeface="Tahoma" panose="020B0604030504040204" pitchFamily="34" charset="0"/>
                <a:cs typeface="Tahoma" panose="020B0604030504040204" pitchFamily="34" charset="0"/>
              </a:rPr>
              <a:t>Mixed Outcomes</a:t>
            </a:r>
          </a:p>
          <a:p>
            <a:pPr>
              <a:buFont typeface="Wingdings" panose="05000000000000000000" pitchFamily="2" charset="2"/>
              <a:buChar char="q"/>
            </a:pPr>
            <a:r>
              <a:rPr lang="en-US" sz="2000" dirty="0">
                <a:latin typeface="Tahoma" panose="020B0604030504040204" pitchFamily="34" charset="0"/>
                <a:ea typeface="Tahoma" panose="020B0604030504040204" pitchFamily="34" charset="0"/>
                <a:cs typeface="Tahoma" panose="020B0604030504040204" pitchFamily="34" charset="0"/>
              </a:rPr>
              <a:t>Growth in electricity generation</a:t>
            </a:r>
          </a:p>
          <a:p>
            <a:pPr>
              <a:buFont typeface="Wingdings" panose="05000000000000000000" pitchFamily="2" charset="2"/>
              <a:buChar char="q"/>
            </a:pPr>
            <a:r>
              <a:rPr lang="en-US" sz="2000" dirty="0">
                <a:latin typeface="Tahoma" panose="020B0604030504040204" pitchFamily="34" charset="0"/>
                <a:ea typeface="Tahoma" panose="020B0604030504040204" pitchFamily="34" charset="0"/>
                <a:cs typeface="Tahoma" panose="020B0604030504040204" pitchFamily="34" charset="0"/>
              </a:rPr>
              <a:t>Poor quality of supply</a:t>
            </a:r>
          </a:p>
          <a:p>
            <a:pPr>
              <a:buFont typeface="Wingdings" panose="05000000000000000000" pitchFamily="2" charset="2"/>
              <a:buChar char="q"/>
            </a:pPr>
            <a:r>
              <a:rPr lang="en-US" sz="2000" dirty="0">
                <a:latin typeface="Tahoma" panose="020B0604030504040204" pitchFamily="34" charset="0"/>
                <a:ea typeface="Tahoma" panose="020B0604030504040204" pitchFamily="34" charset="0"/>
                <a:cs typeface="Tahoma" panose="020B0604030504040204" pitchFamily="34" charset="0"/>
              </a:rPr>
              <a:t>Tariff arguably highest in the region</a:t>
            </a:r>
          </a:p>
          <a:p>
            <a:pPr>
              <a:buFont typeface="Wingdings" panose="05000000000000000000" pitchFamily="2" charset="2"/>
              <a:buChar char="q"/>
            </a:pPr>
            <a:r>
              <a:rPr lang="en-US" sz="2000" dirty="0">
                <a:latin typeface="Tahoma" panose="020B0604030504040204" pitchFamily="34" charset="0"/>
                <a:ea typeface="Tahoma" panose="020B0604030504040204" pitchFamily="34" charset="0"/>
                <a:cs typeface="Tahoma" panose="020B0604030504040204" pitchFamily="34" charset="0"/>
              </a:rPr>
              <a:t>Still low electricity access rate</a:t>
            </a:r>
          </a:p>
          <a:p>
            <a:pPr>
              <a:buFont typeface="Wingdings" panose="05000000000000000000" pitchFamily="2" charset="2"/>
              <a:buChar char="q"/>
            </a:pPr>
            <a:r>
              <a:rPr lang="en-US" sz="2000" dirty="0">
                <a:latin typeface="Tahoma" panose="020B0604030504040204" pitchFamily="34" charset="0"/>
                <a:ea typeface="Tahoma" panose="020B0604030504040204" pitchFamily="34" charset="0"/>
                <a:cs typeface="Tahoma" panose="020B0604030504040204" pitchFamily="34" charset="0"/>
              </a:rPr>
              <a:t>Poor technical performance. Distribution losses still high.</a:t>
            </a:r>
          </a:p>
          <a:p>
            <a:pPr marL="0" indent="0">
              <a:buNone/>
            </a:pPr>
            <a:endParaRPr lang="en-US" sz="2000" dirty="0">
              <a:solidFill>
                <a:srgbClr val="332CC0"/>
              </a:solidFill>
              <a:latin typeface="Tahoma" panose="020B0604030504040204" pitchFamily="34" charset="0"/>
              <a:ea typeface="Tahoma" panose="020B0604030504040204" pitchFamily="34" charset="0"/>
              <a:cs typeface="Tahoma" panose="020B0604030504040204" pitchFamily="34" charset="0"/>
            </a:endParaRPr>
          </a:p>
        </p:txBody>
      </p:sp>
      <p:sp>
        <p:nvSpPr>
          <p:cNvPr id="4" name="Slide Number Placeholder 3"/>
          <p:cNvSpPr>
            <a:spLocks noGrp="1"/>
          </p:cNvSpPr>
          <p:nvPr>
            <p:ph type="sldNum" sz="quarter" idx="12"/>
          </p:nvPr>
        </p:nvSpPr>
        <p:spPr/>
        <p:txBody>
          <a:bodyPr/>
          <a:lstStyle/>
          <a:p>
            <a:pPr>
              <a:defRPr/>
            </a:pPr>
            <a:fld id="{AD852F36-B468-4980-A472-D2C3473B478F}" type="slidenum">
              <a:rPr lang="en-US" smtClean="0"/>
              <a:pPr>
                <a:defRPr/>
              </a:pPr>
              <a:t>10</a:t>
            </a:fld>
            <a:endParaRPr lang="en-US"/>
          </a:p>
        </p:txBody>
      </p:sp>
    </p:spTree>
    <p:extLst>
      <p:ext uri="{BB962C8B-B14F-4D97-AF65-F5344CB8AC3E}">
        <p14:creationId xmlns:p14="http://schemas.microsoft.com/office/powerpoint/2010/main" val="12458682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09799" y="1"/>
            <a:ext cx="6365875" cy="685800"/>
          </a:xfrm>
        </p:spPr>
        <p:txBody>
          <a:bodyPr/>
          <a:lstStyle/>
          <a:p>
            <a:r>
              <a:rPr lang="en-US" sz="2800" b="1" dirty="0">
                <a:solidFill>
                  <a:srgbClr val="FF0000"/>
                </a:solidFill>
              </a:rPr>
              <a:t>8. Reforms in Zambia</a:t>
            </a:r>
          </a:p>
        </p:txBody>
      </p:sp>
      <p:sp>
        <p:nvSpPr>
          <p:cNvPr id="3" name="Content Placeholder 2"/>
          <p:cNvSpPr>
            <a:spLocks noGrp="1"/>
          </p:cNvSpPr>
          <p:nvPr>
            <p:ph idx="1"/>
          </p:nvPr>
        </p:nvSpPr>
        <p:spPr>
          <a:xfrm>
            <a:off x="566738" y="914400"/>
            <a:ext cx="8001000" cy="5105400"/>
          </a:xfrm>
        </p:spPr>
        <p:txBody>
          <a:bodyPr/>
          <a:lstStyle/>
          <a:p>
            <a:pPr marL="0" indent="0" algn="just">
              <a:buNone/>
            </a:pPr>
            <a:r>
              <a:rPr lang="en-US" sz="2000" dirty="0">
                <a:solidFill>
                  <a:srgbClr val="332CC0"/>
                </a:solidFill>
              </a:rPr>
              <a:t>Status of </a:t>
            </a:r>
            <a:r>
              <a:rPr lang="en-US" sz="2000">
                <a:solidFill>
                  <a:srgbClr val="332CC0"/>
                </a:solidFill>
              </a:rPr>
              <a:t>electricity industry</a:t>
            </a:r>
            <a:endParaRPr lang="en-US" sz="2000" dirty="0">
              <a:solidFill>
                <a:srgbClr val="332CC0"/>
              </a:solidFill>
            </a:endParaRPr>
          </a:p>
          <a:p>
            <a:pPr algn="just">
              <a:buFont typeface="Wingdings" panose="05000000000000000000" pitchFamily="2" charset="2"/>
              <a:buChar char="q"/>
            </a:pPr>
            <a:r>
              <a:rPr lang="en-US" sz="2000" dirty="0"/>
              <a:t>Estimated installed capacity of about 2300MW</a:t>
            </a:r>
          </a:p>
          <a:p>
            <a:pPr algn="just">
              <a:buFont typeface="Wingdings" panose="05000000000000000000" pitchFamily="2" charset="2"/>
              <a:buChar char="q"/>
            </a:pPr>
            <a:r>
              <a:rPr lang="en-US" sz="2000" dirty="0"/>
              <a:t>Over 90% hydro power generation </a:t>
            </a:r>
          </a:p>
          <a:p>
            <a:pPr algn="just">
              <a:buFont typeface="Wingdings" panose="05000000000000000000" pitchFamily="2" charset="2"/>
              <a:buChar char="q"/>
            </a:pPr>
            <a:r>
              <a:rPr lang="en-US" sz="2000" dirty="0"/>
              <a:t>Electricity access rate of about 22% with rural access rate of 5%</a:t>
            </a:r>
          </a:p>
          <a:p>
            <a:pPr algn="just">
              <a:buFont typeface="Wingdings" panose="05000000000000000000" pitchFamily="2" charset="2"/>
              <a:buChar char="q"/>
            </a:pPr>
            <a:r>
              <a:rPr lang="en-US" sz="2000" dirty="0"/>
              <a:t>Industry dominated by ZESCO a vertically integrated state owned utility</a:t>
            </a:r>
          </a:p>
          <a:p>
            <a:pPr marL="0" indent="0" algn="just">
              <a:buNone/>
            </a:pPr>
            <a:r>
              <a:rPr lang="en-US" sz="2000" dirty="0">
                <a:solidFill>
                  <a:srgbClr val="332CC0"/>
                </a:solidFill>
              </a:rPr>
              <a:t>Reforms</a:t>
            </a:r>
          </a:p>
          <a:p>
            <a:pPr algn="just">
              <a:buFont typeface="Wingdings" panose="05000000000000000000" pitchFamily="2" charset="2"/>
              <a:buChar char="q"/>
            </a:pPr>
            <a:r>
              <a:rPr lang="en-US" sz="2000" dirty="0"/>
              <a:t>Legal reforms to end the monopoly of ZESCO. Electricity supply of 1970 was replaced with electricity Act of 1995 to facilitate private investment.</a:t>
            </a:r>
          </a:p>
          <a:p>
            <a:pPr algn="just">
              <a:buFont typeface="Wingdings" panose="05000000000000000000" pitchFamily="2" charset="2"/>
              <a:buChar char="q"/>
            </a:pPr>
            <a:r>
              <a:rPr lang="en-US" sz="2000" dirty="0" err="1"/>
              <a:t>Corporatisation</a:t>
            </a:r>
            <a:r>
              <a:rPr lang="en-US" sz="2000" dirty="0"/>
              <a:t> and </a:t>
            </a:r>
            <a:r>
              <a:rPr lang="en-US" sz="2000" dirty="0" err="1"/>
              <a:t>commercialisation</a:t>
            </a:r>
            <a:r>
              <a:rPr lang="en-US" sz="2000" dirty="0"/>
              <a:t> of ZESCO but utility still remains vertically integrated and state owned</a:t>
            </a:r>
          </a:p>
          <a:p>
            <a:pPr algn="just">
              <a:buFont typeface="Wingdings" panose="05000000000000000000" pitchFamily="2" charset="2"/>
              <a:buChar char="q"/>
            </a:pPr>
            <a:r>
              <a:rPr lang="en-US" sz="2000" dirty="0"/>
              <a:t>Creation of the regulator (Energy Regulation Board)</a:t>
            </a:r>
          </a:p>
          <a:p>
            <a:pPr algn="just">
              <a:buFont typeface="Wingdings" panose="05000000000000000000" pitchFamily="2" charset="2"/>
              <a:buChar char="q"/>
            </a:pPr>
            <a:r>
              <a:rPr lang="en-US" sz="2000" dirty="0"/>
              <a:t>Creation of Rural Electrification Authority (REA)</a:t>
            </a:r>
          </a:p>
          <a:p>
            <a:pPr>
              <a:buFont typeface="Wingdings" panose="05000000000000000000" pitchFamily="2" charset="2"/>
              <a:buChar char="q"/>
            </a:pPr>
            <a:endParaRPr lang="en-US" sz="2000" dirty="0">
              <a:solidFill>
                <a:srgbClr val="332CC0"/>
              </a:solidFill>
            </a:endParaRPr>
          </a:p>
          <a:p>
            <a:pPr marL="0" indent="0">
              <a:buNone/>
            </a:pPr>
            <a:endParaRPr lang="en-US" sz="2000" dirty="0">
              <a:solidFill>
                <a:srgbClr val="332CC0"/>
              </a:solidFill>
            </a:endParaRPr>
          </a:p>
        </p:txBody>
      </p:sp>
      <p:sp>
        <p:nvSpPr>
          <p:cNvPr id="4" name="Slide Number Placeholder 3"/>
          <p:cNvSpPr>
            <a:spLocks noGrp="1"/>
          </p:cNvSpPr>
          <p:nvPr>
            <p:ph type="sldNum" sz="quarter" idx="12"/>
          </p:nvPr>
        </p:nvSpPr>
        <p:spPr/>
        <p:txBody>
          <a:bodyPr/>
          <a:lstStyle/>
          <a:p>
            <a:pPr>
              <a:defRPr/>
            </a:pPr>
            <a:fld id="{AD852F36-B468-4980-A472-D2C3473B478F}" type="slidenum">
              <a:rPr lang="en-US" smtClean="0"/>
              <a:pPr>
                <a:defRPr/>
              </a:pPr>
              <a:t>11</a:t>
            </a:fld>
            <a:endParaRPr lang="en-US"/>
          </a:p>
        </p:txBody>
      </p:sp>
    </p:spTree>
    <p:extLst>
      <p:ext uri="{BB962C8B-B14F-4D97-AF65-F5344CB8AC3E}">
        <p14:creationId xmlns:p14="http://schemas.microsoft.com/office/powerpoint/2010/main" val="33082097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33599" y="1"/>
            <a:ext cx="6442075" cy="762000"/>
          </a:xfrm>
        </p:spPr>
        <p:txBody>
          <a:bodyPr/>
          <a:lstStyle/>
          <a:p>
            <a:r>
              <a:rPr lang="en-US" sz="2800" b="1" dirty="0">
                <a:solidFill>
                  <a:srgbClr val="FF0000"/>
                </a:solidFill>
                <a:latin typeface="Tahoma" panose="020B0604030504040204" pitchFamily="34" charset="0"/>
                <a:ea typeface="Tahoma" panose="020B0604030504040204" pitchFamily="34" charset="0"/>
                <a:cs typeface="Tahoma" panose="020B0604030504040204" pitchFamily="34" charset="0"/>
              </a:rPr>
              <a:t>8. Reforms in Zambia </a:t>
            </a:r>
            <a:r>
              <a:rPr lang="en-US" sz="2800" b="1" dirty="0" err="1">
                <a:solidFill>
                  <a:srgbClr val="FF0000"/>
                </a:solidFill>
                <a:latin typeface="Tahoma" panose="020B0604030504040204" pitchFamily="34" charset="0"/>
                <a:ea typeface="Tahoma" panose="020B0604030504040204" pitchFamily="34" charset="0"/>
                <a:cs typeface="Tahoma" panose="020B0604030504040204" pitchFamily="34" charset="0"/>
              </a:rPr>
              <a:t>Contd</a:t>
            </a:r>
            <a:endParaRPr lang="en-US" sz="2800" b="1" dirty="0">
              <a:solidFill>
                <a:srgbClr val="FF0000"/>
              </a:solidFill>
              <a:latin typeface="Tahoma" panose="020B0604030504040204" pitchFamily="34" charset="0"/>
              <a:ea typeface="Tahoma" panose="020B0604030504040204" pitchFamily="34" charset="0"/>
              <a:cs typeface="Tahoma" panose="020B0604030504040204" pitchFamily="34" charset="0"/>
            </a:endParaRPr>
          </a:p>
        </p:txBody>
      </p:sp>
      <p:sp>
        <p:nvSpPr>
          <p:cNvPr id="3" name="Content Placeholder 2"/>
          <p:cNvSpPr>
            <a:spLocks noGrp="1"/>
          </p:cNvSpPr>
          <p:nvPr>
            <p:ph idx="1"/>
          </p:nvPr>
        </p:nvSpPr>
        <p:spPr>
          <a:xfrm>
            <a:off x="566738" y="838200"/>
            <a:ext cx="8001000" cy="5181600"/>
          </a:xfrm>
        </p:spPr>
        <p:txBody>
          <a:bodyPr/>
          <a:lstStyle/>
          <a:p>
            <a:pPr marL="0" indent="0">
              <a:buNone/>
            </a:pPr>
            <a:r>
              <a:rPr lang="en-US" sz="2400" dirty="0">
                <a:solidFill>
                  <a:srgbClr val="332CC0"/>
                </a:solidFill>
                <a:latin typeface="Tahoma" panose="020B0604030504040204" pitchFamily="34" charset="0"/>
                <a:ea typeface="Tahoma" panose="020B0604030504040204" pitchFamily="34" charset="0"/>
                <a:cs typeface="Tahoma" panose="020B0604030504040204" pitchFamily="34" charset="0"/>
              </a:rPr>
              <a:t>Outcomes of Reforms</a:t>
            </a:r>
          </a:p>
          <a:p>
            <a:pPr algn="just">
              <a:buFont typeface="Wingdings" panose="05000000000000000000" pitchFamily="2" charset="2"/>
              <a:buChar char="q"/>
            </a:pPr>
            <a:r>
              <a:rPr lang="en-US" sz="2000" dirty="0">
                <a:solidFill>
                  <a:srgbClr val="000000"/>
                </a:solidFill>
                <a:latin typeface="Tahoma" panose="020B0604030504040204" pitchFamily="34" charset="0"/>
                <a:ea typeface="Tahoma" panose="020B0604030504040204" pitchFamily="34" charset="0"/>
                <a:cs typeface="Tahoma" panose="020B0604030504040204" pitchFamily="34" charset="0"/>
              </a:rPr>
              <a:t>Marginal growth in generation capacity</a:t>
            </a:r>
          </a:p>
          <a:p>
            <a:pPr algn="just">
              <a:buFont typeface="Wingdings" panose="05000000000000000000" pitchFamily="2" charset="2"/>
              <a:buChar char="q"/>
            </a:pPr>
            <a:r>
              <a:rPr lang="en-US" sz="2000" dirty="0">
                <a:solidFill>
                  <a:srgbClr val="000000"/>
                </a:solidFill>
                <a:latin typeface="Tahoma" panose="020B0604030504040204" pitchFamily="34" charset="0"/>
                <a:ea typeface="Tahoma" panose="020B0604030504040204" pitchFamily="34" charset="0"/>
                <a:cs typeface="Tahoma" panose="020B0604030504040204" pitchFamily="34" charset="0"/>
              </a:rPr>
              <a:t>Improvement in financial performance of ZESCO</a:t>
            </a:r>
          </a:p>
          <a:p>
            <a:pPr algn="just">
              <a:buFont typeface="Wingdings" panose="05000000000000000000" pitchFamily="2" charset="2"/>
              <a:buChar char="q"/>
            </a:pPr>
            <a:r>
              <a:rPr lang="en-US" sz="2000" dirty="0">
                <a:solidFill>
                  <a:srgbClr val="000000"/>
                </a:solidFill>
                <a:latin typeface="Tahoma" panose="020B0604030504040204" pitchFamily="34" charset="0"/>
                <a:ea typeface="Tahoma" panose="020B0604030504040204" pitchFamily="34" charset="0"/>
                <a:cs typeface="Tahoma" panose="020B0604030504040204" pitchFamily="34" charset="0"/>
              </a:rPr>
              <a:t>Improvement in technical performance of ZESCO</a:t>
            </a:r>
          </a:p>
          <a:p>
            <a:pPr algn="just">
              <a:buFont typeface="Wingdings" panose="05000000000000000000" pitchFamily="2" charset="2"/>
              <a:buChar char="q"/>
            </a:pPr>
            <a:r>
              <a:rPr lang="en-US" sz="2000" dirty="0">
                <a:solidFill>
                  <a:srgbClr val="000000"/>
                </a:solidFill>
                <a:latin typeface="Tahoma" panose="020B0604030504040204" pitchFamily="34" charset="0"/>
                <a:ea typeface="Tahoma" panose="020B0604030504040204" pitchFamily="34" charset="0"/>
                <a:cs typeface="Tahoma" panose="020B0604030504040204" pitchFamily="34" charset="0"/>
              </a:rPr>
              <a:t>Increased private </a:t>
            </a:r>
            <a:r>
              <a:rPr lang="en-US" sz="2000" dirty="0" err="1">
                <a:solidFill>
                  <a:srgbClr val="000000"/>
                </a:solidFill>
                <a:latin typeface="Tahoma" panose="020B0604030504040204" pitchFamily="34" charset="0"/>
                <a:ea typeface="Tahoma" panose="020B0604030504040204" pitchFamily="34" charset="0"/>
                <a:cs typeface="Tahoma" panose="020B0604030504040204" pitchFamily="34" charset="0"/>
              </a:rPr>
              <a:t>particiation</a:t>
            </a:r>
            <a:r>
              <a:rPr lang="en-US" sz="2000" dirty="0">
                <a:solidFill>
                  <a:srgbClr val="000000"/>
                </a:solidFill>
                <a:latin typeface="Tahoma" panose="020B0604030504040204" pitchFamily="34" charset="0"/>
                <a:ea typeface="Tahoma" panose="020B0604030504040204" pitchFamily="34" charset="0"/>
                <a:cs typeface="Tahoma" panose="020B0604030504040204" pitchFamily="34" charset="0"/>
              </a:rPr>
              <a:t> (LHPC, NEC, </a:t>
            </a:r>
            <a:r>
              <a:rPr lang="en-US" sz="2000" dirty="0" err="1">
                <a:solidFill>
                  <a:srgbClr val="000000"/>
                </a:solidFill>
                <a:latin typeface="Tahoma" panose="020B0604030504040204" pitchFamily="34" charset="0"/>
                <a:ea typeface="Tahoma" panose="020B0604030504040204" pitchFamily="34" charset="0"/>
                <a:cs typeface="Tahoma" panose="020B0604030504040204" pitchFamily="34" charset="0"/>
              </a:rPr>
              <a:t>Maamba</a:t>
            </a:r>
            <a:r>
              <a:rPr lang="en-US" sz="2000" dirty="0">
                <a:solidFill>
                  <a:srgbClr val="000000"/>
                </a:solidFill>
                <a:latin typeface="Tahoma" panose="020B0604030504040204" pitchFamily="34" charset="0"/>
                <a:ea typeface="Tahoma" panose="020B0604030504040204" pitchFamily="34" charset="0"/>
                <a:cs typeface="Tahoma" panose="020B0604030504040204" pitchFamily="34" charset="0"/>
              </a:rPr>
              <a:t> Collieries, EMCO, ITPC, ZPL, NWEC, CEC)</a:t>
            </a:r>
          </a:p>
          <a:p>
            <a:pPr algn="just">
              <a:buFont typeface="Wingdings" panose="05000000000000000000" pitchFamily="2" charset="2"/>
              <a:buChar char="q"/>
            </a:pPr>
            <a:r>
              <a:rPr lang="en-US" sz="2000" dirty="0">
                <a:solidFill>
                  <a:srgbClr val="000000"/>
                </a:solidFill>
                <a:latin typeface="Tahoma" panose="020B0604030504040204" pitchFamily="34" charset="0"/>
                <a:ea typeface="Tahoma" panose="020B0604030504040204" pitchFamily="34" charset="0"/>
                <a:cs typeface="Tahoma" panose="020B0604030504040204" pitchFamily="34" charset="0"/>
              </a:rPr>
              <a:t>Quality of service still needs improvement especially in rural areas which experience low voltage problem</a:t>
            </a:r>
          </a:p>
          <a:p>
            <a:pPr algn="just">
              <a:buFont typeface="Wingdings" panose="05000000000000000000" pitchFamily="2" charset="2"/>
              <a:buChar char="q"/>
            </a:pPr>
            <a:r>
              <a:rPr lang="en-US" sz="2000" dirty="0">
                <a:solidFill>
                  <a:srgbClr val="000000"/>
                </a:solidFill>
                <a:latin typeface="Tahoma" panose="020B0604030504040204" pitchFamily="34" charset="0"/>
                <a:ea typeface="Tahoma" panose="020B0604030504040204" pitchFamily="34" charset="0"/>
                <a:cs typeface="Tahoma" panose="020B0604030504040204" pitchFamily="34" charset="0"/>
              </a:rPr>
              <a:t>Access to electricity still remains very low</a:t>
            </a:r>
          </a:p>
          <a:p>
            <a:pPr algn="just">
              <a:buFont typeface="Wingdings" panose="05000000000000000000" pitchFamily="2" charset="2"/>
              <a:buChar char="q"/>
            </a:pPr>
            <a:r>
              <a:rPr lang="en-US" sz="2000" dirty="0">
                <a:solidFill>
                  <a:srgbClr val="000000"/>
                </a:solidFill>
                <a:latin typeface="Tahoma" panose="020B0604030504040204" pitchFamily="34" charset="0"/>
                <a:ea typeface="Tahoma" panose="020B0604030504040204" pitchFamily="34" charset="0"/>
                <a:cs typeface="Tahoma" panose="020B0604030504040204" pitchFamily="34" charset="0"/>
              </a:rPr>
              <a:t>Though there is improvement in financial performance, ZESCO requires improvement in debt collection</a:t>
            </a:r>
          </a:p>
          <a:p>
            <a:pPr algn="just">
              <a:buFont typeface="Wingdings" panose="05000000000000000000" pitchFamily="2" charset="2"/>
              <a:buChar char="q"/>
            </a:pPr>
            <a:r>
              <a:rPr lang="en-US" sz="2000" dirty="0">
                <a:solidFill>
                  <a:srgbClr val="000000"/>
                </a:solidFill>
                <a:latin typeface="Tahoma" panose="020B0604030504040204" pitchFamily="34" charset="0"/>
                <a:ea typeface="Tahoma" panose="020B0604030504040204" pitchFamily="34" charset="0"/>
                <a:cs typeface="Tahoma" panose="020B0604030504040204" pitchFamily="34" charset="0"/>
              </a:rPr>
              <a:t>Generation capacity is lower than the  demand for electricity hence the need to expand investment in generation.</a:t>
            </a:r>
          </a:p>
          <a:p>
            <a:pPr>
              <a:buFont typeface="Wingdings" panose="05000000000000000000" pitchFamily="2" charset="2"/>
              <a:buChar char="q"/>
            </a:pPr>
            <a:endParaRPr lang="en-US" sz="2400" dirty="0">
              <a:solidFill>
                <a:srgbClr val="332CC0"/>
              </a:solidFill>
              <a:latin typeface="Tahoma" panose="020B0604030504040204" pitchFamily="34" charset="0"/>
              <a:ea typeface="Tahoma" panose="020B0604030504040204" pitchFamily="34" charset="0"/>
              <a:cs typeface="Tahoma" panose="020B0604030504040204" pitchFamily="34" charset="0"/>
            </a:endParaRPr>
          </a:p>
          <a:p>
            <a:pPr marL="0" indent="0">
              <a:buNone/>
            </a:pPr>
            <a:endParaRPr lang="en-US" dirty="0"/>
          </a:p>
        </p:txBody>
      </p:sp>
      <p:sp>
        <p:nvSpPr>
          <p:cNvPr id="4" name="Slide Number Placeholder 3"/>
          <p:cNvSpPr>
            <a:spLocks noGrp="1"/>
          </p:cNvSpPr>
          <p:nvPr>
            <p:ph type="sldNum" sz="quarter" idx="12"/>
          </p:nvPr>
        </p:nvSpPr>
        <p:spPr/>
        <p:txBody>
          <a:bodyPr/>
          <a:lstStyle/>
          <a:p>
            <a:pPr>
              <a:defRPr/>
            </a:pPr>
            <a:fld id="{AD852F36-B468-4980-A472-D2C3473B478F}" type="slidenum">
              <a:rPr lang="en-US" smtClean="0"/>
              <a:pPr>
                <a:defRPr/>
              </a:pPr>
              <a:t>12</a:t>
            </a:fld>
            <a:endParaRPr lang="en-US"/>
          </a:p>
        </p:txBody>
      </p:sp>
    </p:spTree>
    <p:extLst>
      <p:ext uri="{BB962C8B-B14F-4D97-AF65-F5344CB8AC3E}">
        <p14:creationId xmlns:p14="http://schemas.microsoft.com/office/powerpoint/2010/main" val="16111544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5999" y="1"/>
            <a:ext cx="6289675" cy="685800"/>
          </a:xfrm>
        </p:spPr>
        <p:txBody>
          <a:bodyPr/>
          <a:lstStyle/>
          <a:p>
            <a:r>
              <a:rPr lang="en-US" sz="2400" b="1" dirty="0">
                <a:solidFill>
                  <a:srgbClr val="FF0000"/>
                </a:solidFill>
                <a:latin typeface="Tahoma" panose="020B0604030504040204" pitchFamily="34" charset="0"/>
                <a:ea typeface="Tahoma" panose="020B0604030504040204" pitchFamily="34" charset="0"/>
                <a:cs typeface="Tahoma" panose="020B0604030504040204" pitchFamily="34" charset="0"/>
              </a:rPr>
              <a:t>9. Getting the Reforms Right</a:t>
            </a:r>
          </a:p>
        </p:txBody>
      </p:sp>
      <p:sp>
        <p:nvSpPr>
          <p:cNvPr id="3" name="Content Placeholder 2"/>
          <p:cNvSpPr>
            <a:spLocks noGrp="1"/>
          </p:cNvSpPr>
          <p:nvPr>
            <p:ph idx="1"/>
          </p:nvPr>
        </p:nvSpPr>
        <p:spPr>
          <a:xfrm>
            <a:off x="566738" y="762000"/>
            <a:ext cx="8001000" cy="5486400"/>
          </a:xfrm>
        </p:spPr>
        <p:txBody>
          <a:bodyPr/>
          <a:lstStyle/>
          <a:p>
            <a:pPr marL="0" indent="0">
              <a:buNone/>
            </a:pPr>
            <a:r>
              <a:rPr lang="en-US" sz="2000" dirty="0">
                <a:solidFill>
                  <a:srgbClr val="332CC0"/>
                </a:solidFill>
                <a:latin typeface="Tahoma" panose="020B0604030504040204" pitchFamily="34" charset="0"/>
                <a:ea typeface="Tahoma" panose="020B0604030504040204" pitchFamily="34" charset="0"/>
                <a:cs typeface="Tahoma" panose="020B0604030504040204" pitchFamily="34" charset="0"/>
              </a:rPr>
              <a:t>To design appropriate reforms, the following must be considered:</a:t>
            </a:r>
          </a:p>
          <a:p>
            <a:pPr marL="0" indent="0">
              <a:buNone/>
            </a:pPr>
            <a:endParaRPr lang="en-US" sz="2000" dirty="0">
              <a:solidFill>
                <a:srgbClr val="332CC0"/>
              </a:solidFill>
              <a:latin typeface="Tahoma" panose="020B0604030504040204" pitchFamily="34" charset="0"/>
              <a:ea typeface="Tahoma" panose="020B0604030504040204" pitchFamily="34" charset="0"/>
              <a:cs typeface="Tahoma" panose="020B0604030504040204" pitchFamily="34" charset="0"/>
            </a:endParaRPr>
          </a:p>
          <a:p>
            <a:pPr algn="just">
              <a:buFont typeface="Wingdings" panose="05000000000000000000" pitchFamily="2" charset="2"/>
              <a:buChar char="q"/>
            </a:pPr>
            <a:r>
              <a:rPr lang="en-US" sz="2000" dirty="0">
                <a:solidFill>
                  <a:srgbClr val="00B050"/>
                </a:solidFill>
                <a:latin typeface="Tahoma" panose="020B0604030504040204" pitchFamily="34" charset="0"/>
                <a:ea typeface="Tahoma" panose="020B0604030504040204" pitchFamily="34" charset="0"/>
                <a:cs typeface="Tahoma" panose="020B0604030504040204" pitchFamily="34" charset="0"/>
              </a:rPr>
              <a:t>Size of the system - </a:t>
            </a:r>
            <a:r>
              <a:rPr lang="en-US" sz="2000" dirty="0">
                <a:latin typeface="Tahoma" panose="020B0604030504040204" pitchFamily="34" charset="0"/>
                <a:ea typeface="Tahoma" panose="020B0604030504040204" pitchFamily="34" charset="0"/>
                <a:cs typeface="Tahoma" panose="020B0604030504040204" pitchFamily="34" charset="0"/>
              </a:rPr>
              <a:t>Experience has shown that unbundling is well suited for bigger system and unsuitable for smaller systems.</a:t>
            </a:r>
          </a:p>
          <a:p>
            <a:pPr algn="just">
              <a:buFont typeface="Wingdings" panose="05000000000000000000" pitchFamily="2" charset="2"/>
              <a:buChar char="q"/>
            </a:pPr>
            <a:r>
              <a:rPr lang="en-US" sz="2000" dirty="0">
                <a:solidFill>
                  <a:srgbClr val="00B050"/>
                </a:solidFill>
                <a:latin typeface="Tahoma" panose="020B0604030504040204" pitchFamily="34" charset="0"/>
                <a:ea typeface="Tahoma" panose="020B0604030504040204" pitchFamily="34" charset="0"/>
                <a:cs typeface="Tahoma" panose="020B0604030504040204" pitchFamily="34" charset="0"/>
              </a:rPr>
              <a:t>Political Consideration - </a:t>
            </a:r>
            <a:r>
              <a:rPr lang="en-US" sz="2000" dirty="0">
                <a:solidFill>
                  <a:srgbClr val="000000"/>
                </a:solidFill>
                <a:latin typeface="Tahoma" panose="020B0604030504040204" pitchFamily="34" charset="0"/>
                <a:ea typeface="Tahoma" panose="020B0604030504040204" pitchFamily="34" charset="0"/>
                <a:cs typeface="Tahoma" panose="020B0604030504040204" pitchFamily="34" charset="0"/>
              </a:rPr>
              <a:t>There should be political consensus for the reforms to achieve intended outcomes.</a:t>
            </a:r>
          </a:p>
          <a:p>
            <a:pPr algn="just">
              <a:buFont typeface="Wingdings" panose="05000000000000000000" pitchFamily="2" charset="2"/>
              <a:buChar char="q"/>
            </a:pPr>
            <a:r>
              <a:rPr lang="en-US" sz="2000" dirty="0">
                <a:solidFill>
                  <a:srgbClr val="00B050"/>
                </a:solidFill>
                <a:latin typeface="Tahoma" panose="020B0604030504040204" pitchFamily="34" charset="0"/>
                <a:ea typeface="Tahoma" panose="020B0604030504040204" pitchFamily="34" charset="0"/>
                <a:cs typeface="Tahoma" panose="020B0604030504040204" pitchFamily="34" charset="0"/>
              </a:rPr>
              <a:t>Countries National Ideology - </a:t>
            </a:r>
            <a:r>
              <a:rPr lang="en-US" sz="2000" dirty="0">
                <a:solidFill>
                  <a:srgbClr val="000000"/>
                </a:solidFill>
                <a:latin typeface="Tahoma" panose="020B0604030504040204" pitchFamily="34" charset="0"/>
                <a:ea typeface="Tahoma" panose="020B0604030504040204" pitchFamily="34" charset="0"/>
                <a:cs typeface="Tahoma" panose="020B0604030504040204" pitchFamily="34" charset="0"/>
              </a:rPr>
              <a:t>The contribution of the electricity sector to the countries national ideology must be considered.</a:t>
            </a:r>
          </a:p>
          <a:p>
            <a:pPr algn="just">
              <a:buFont typeface="Wingdings" panose="05000000000000000000" pitchFamily="2" charset="2"/>
              <a:buChar char="q"/>
            </a:pPr>
            <a:r>
              <a:rPr lang="en-US" sz="2000" dirty="0">
                <a:solidFill>
                  <a:srgbClr val="00B050"/>
                </a:solidFill>
                <a:latin typeface="Tahoma" panose="020B0604030504040204" pitchFamily="34" charset="0"/>
                <a:ea typeface="Tahoma" panose="020B0604030504040204" pitchFamily="34" charset="0"/>
                <a:cs typeface="Tahoma" panose="020B0604030504040204" pitchFamily="34" charset="0"/>
              </a:rPr>
              <a:t>Ability to pay –</a:t>
            </a:r>
            <a:r>
              <a:rPr lang="en-US" sz="2000" dirty="0">
                <a:solidFill>
                  <a:srgbClr val="000000"/>
                </a:solidFill>
                <a:latin typeface="Tahoma" panose="020B0604030504040204" pitchFamily="34" charset="0"/>
                <a:ea typeface="Tahoma" panose="020B0604030504040204" pitchFamily="34" charset="0"/>
                <a:cs typeface="Tahoma" panose="020B0604030504040204" pitchFamily="34" charset="0"/>
              </a:rPr>
              <a:t> It has been observed that some reforms are associated with higher tariffs. Therefore Citizens ability to pay becomes critical</a:t>
            </a:r>
          </a:p>
          <a:p>
            <a:pPr algn="just">
              <a:buFont typeface="Wingdings" panose="05000000000000000000" pitchFamily="2" charset="2"/>
              <a:buChar char="q"/>
            </a:pPr>
            <a:r>
              <a:rPr lang="en-US" sz="2000" dirty="0">
                <a:solidFill>
                  <a:srgbClr val="00B050"/>
                </a:solidFill>
                <a:latin typeface="Tahoma" panose="020B0604030504040204" pitchFamily="34" charset="0"/>
                <a:ea typeface="Tahoma" panose="020B0604030504040204" pitchFamily="34" charset="0"/>
                <a:cs typeface="Tahoma" panose="020B0604030504040204" pitchFamily="34" charset="0"/>
              </a:rPr>
              <a:t>Electricity Access Rate – </a:t>
            </a:r>
            <a:r>
              <a:rPr lang="en-US" sz="2000" dirty="0">
                <a:solidFill>
                  <a:srgbClr val="000000"/>
                </a:solidFill>
                <a:latin typeface="Tahoma" panose="020B0604030504040204" pitchFamily="34" charset="0"/>
                <a:ea typeface="Tahoma" panose="020B0604030504040204" pitchFamily="34" charset="0"/>
                <a:cs typeface="Tahoma" panose="020B0604030504040204" pitchFamily="34" charset="0"/>
              </a:rPr>
              <a:t>Reforms must aim at achieving increased access especially in rural areas.</a:t>
            </a:r>
          </a:p>
          <a:p>
            <a:pPr algn="just">
              <a:buFont typeface="Wingdings" panose="05000000000000000000" pitchFamily="2" charset="2"/>
              <a:buChar char="q"/>
            </a:pPr>
            <a:r>
              <a:rPr lang="en-US" sz="2000" dirty="0">
                <a:solidFill>
                  <a:srgbClr val="00B050"/>
                </a:solidFill>
                <a:latin typeface="Tahoma" panose="020B0604030504040204" pitchFamily="34" charset="0"/>
                <a:ea typeface="Tahoma" panose="020B0604030504040204" pitchFamily="34" charset="0"/>
                <a:cs typeface="Tahoma" panose="020B0604030504040204" pitchFamily="34" charset="0"/>
              </a:rPr>
              <a:t>Cost Benefit Analysis – </a:t>
            </a:r>
            <a:r>
              <a:rPr lang="en-US" sz="2000" dirty="0">
                <a:solidFill>
                  <a:srgbClr val="000000"/>
                </a:solidFill>
                <a:latin typeface="Tahoma" panose="020B0604030504040204" pitchFamily="34" charset="0"/>
                <a:ea typeface="Tahoma" panose="020B0604030504040204" pitchFamily="34" charset="0"/>
                <a:cs typeface="Tahoma" panose="020B0604030504040204" pitchFamily="34" charset="0"/>
              </a:rPr>
              <a:t>Both direct and indirect costs and benefits must be </a:t>
            </a:r>
            <a:r>
              <a:rPr lang="en-US" sz="2000" dirty="0" err="1">
                <a:solidFill>
                  <a:srgbClr val="000000"/>
                </a:solidFill>
                <a:latin typeface="Tahoma" panose="020B0604030504040204" pitchFamily="34" charset="0"/>
                <a:ea typeface="Tahoma" panose="020B0604030504040204" pitchFamily="34" charset="0"/>
                <a:cs typeface="Tahoma" panose="020B0604030504040204" pitchFamily="34" charset="0"/>
              </a:rPr>
              <a:t>analysed</a:t>
            </a:r>
            <a:r>
              <a:rPr lang="en-US" sz="2000" dirty="0">
                <a:solidFill>
                  <a:srgbClr val="000000"/>
                </a:solidFill>
                <a:latin typeface="Tahoma" panose="020B0604030504040204" pitchFamily="34" charset="0"/>
                <a:ea typeface="Tahoma" panose="020B0604030504040204" pitchFamily="34" charset="0"/>
                <a:cs typeface="Tahoma" panose="020B0604030504040204" pitchFamily="34" charset="0"/>
              </a:rPr>
              <a:t> when designing the type of reforms</a:t>
            </a:r>
          </a:p>
        </p:txBody>
      </p:sp>
      <p:sp>
        <p:nvSpPr>
          <p:cNvPr id="4" name="Slide Number Placeholder 3"/>
          <p:cNvSpPr>
            <a:spLocks noGrp="1"/>
          </p:cNvSpPr>
          <p:nvPr>
            <p:ph type="sldNum" sz="quarter" idx="12"/>
          </p:nvPr>
        </p:nvSpPr>
        <p:spPr/>
        <p:txBody>
          <a:bodyPr/>
          <a:lstStyle/>
          <a:p>
            <a:pPr>
              <a:defRPr/>
            </a:pPr>
            <a:fld id="{AD852F36-B468-4980-A472-D2C3473B478F}" type="slidenum">
              <a:rPr lang="en-US" smtClean="0"/>
              <a:pPr>
                <a:defRPr/>
              </a:pPr>
              <a:t>13</a:t>
            </a:fld>
            <a:endParaRPr lang="en-US"/>
          </a:p>
        </p:txBody>
      </p:sp>
    </p:spTree>
    <p:extLst>
      <p:ext uri="{BB962C8B-B14F-4D97-AF65-F5344CB8AC3E}">
        <p14:creationId xmlns:p14="http://schemas.microsoft.com/office/powerpoint/2010/main" val="12916394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09799" y="0"/>
            <a:ext cx="6365875" cy="762001"/>
          </a:xfrm>
        </p:spPr>
        <p:txBody>
          <a:bodyPr/>
          <a:lstStyle/>
          <a:p>
            <a:r>
              <a:rPr lang="en-US" sz="2800" b="1" dirty="0">
                <a:solidFill>
                  <a:srgbClr val="FF0000"/>
                </a:solidFill>
              </a:rPr>
              <a:t>10. Structural Options</a:t>
            </a:r>
          </a:p>
        </p:txBody>
      </p:sp>
      <p:sp>
        <p:nvSpPr>
          <p:cNvPr id="4" name="Slide Number Placeholder 3"/>
          <p:cNvSpPr>
            <a:spLocks noGrp="1"/>
          </p:cNvSpPr>
          <p:nvPr>
            <p:ph type="sldNum" sz="quarter" idx="12"/>
          </p:nvPr>
        </p:nvSpPr>
        <p:spPr/>
        <p:txBody>
          <a:bodyPr/>
          <a:lstStyle/>
          <a:p>
            <a:pPr>
              <a:defRPr/>
            </a:pPr>
            <a:fld id="{AD852F36-B468-4980-A472-D2C3473B478F}" type="slidenum">
              <a:rPr lang="en-US" smtClean="0"/>
              <a:pPr>
                <a:defRPr/>
              </a:pPr>
              <a:t>14</a:t>
            </a:fld>
            <a:endParaRPr lang="en-US" dirty="0"/>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238250" y="1033462"/>
            <a:ext cx="6657975" cy="47910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Box 4"/>
          <p:cNvSpPr txBox="1"/>
          <p:nvPr/>
        </p:nvSpPr>
        <p:spPr>
          <a:xfrm>
            <a:off x="2743200" y="6019800"/>
            <a:ext cx="184731" cy="369332"/>
          </a:xfrm>
          <a:prstGeom prst="rect">
            <a:avLst/>
          </a:prstGeom>
          <a:noFill/>
        </p:spPr>
        <p:txBody>
          <a:bodyPr wrap="none" rtlCol="0">
            <a:spAutoFit/>
          </a:bodyPr>
          <a:lstStyle/>
          <a:p>
            <a:endParaRPr lang="en-US" dirty="0"/>
          </a:p>
        </p:txBody>
      </p:sp>
      <p:sp>
        <p:nvSpPr>
          <p:cNvPr id="6" name="TextBox 5"/>
          <p:cNvSpPr txBox="1"/>
          <p:nvPr/>
        </p:nvSpPr>
        <p:spPr>
          <a:xfrm>
            <a:off x="1371600" y="5791200"/>
            <a:ext cx="5181600" cy="461665"/>
          </a:xfrm>
          <a:prstGeom prst="rect">
            <a:avLst/>
          </a:prstGeom>
          <a:noFill/>
        </p:spPr>
        <p:txBody>
          <a:bodyPr wrap="square" rtlCol="0">
            <a:spAutoFit/>
          </a:bodyPr>
          <a:lstStyle/>
          <a:p>
            <a:r>
              <a:rPr lang="en-US" sz="2400" dirty="0"/>
              <a:t>©</a:t>
            </a:r>
            <a:r>
              <a:rPr lang="en-US" sz="1600" dirty="0"/>
              <a:t>Sally Hunt and Graham </a:t>
            </a:r>
            <a:r>
              <a:rPr lang="en-US" sz="1600" dirty="0" err="1"/>
              <a:t>Shuttleworth</a:t>
            </a:r>
            <a:endParaRPr lang="en-US" sz="1600" dirty="0"/>
          </a:p>
        </p:txBody>
      </p:sp>
    </p:spTree>
    <p:extLst>
      <p:ext uri="{BB962C8B-B14F-4D97-AF65-F5344CB8AC3E}">
        <p14:creationId xmlns:p14="http://schemas.microsoft.com/office/powerpoint/2010/main" val="25462269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09799" y="1"/>
            <a:ext cx="6365875" cy="685800"/>
          </a:xfrm>
        </p:spPr>
        <p:txBody>
          <a:bodyPr/>
          <a:lstStyle/>
          <a:p>
            <a:r>
              <a:rPr lang="en-US" sz="2800" b="1" dirty="0">
                <a:solidFill>
                  <a:srgbClr val="FF0000"/>
                </a:solidFill>
              </a:rPr>
              <a:t>10. Structural Options </a:t>
            </a:r>
            <a:r>
              <a:rPr lang="en-US" sz="2800" b="1" dirty="0" err="1">
                <a:solidFill>
                  <a:srgbClr val="FF0000"/>
                </a:solidFill>
              </a:rPr>
              <a:t>Contd</a:t>
            </a:r>
            <a:endParaRPr lang="en-US" sz="2800" b="1" dirty="0">
              <a:solidFill>
                <a:srgbClr val="FF0000"/>
              </a:solidFill>
            </a:endParaRPr>
          </a:p>
        </p:txBody>
      </p:sp>
      <p:sp>
        <p:nvSpPr>
          <p:cNvPr id="3" name="Content Placeholder 2"/>
          <p:cNvSpPr>
            <a:spLocks noGrp="1"/>
          </p:cNvSpPr>
          <p:nvPr>
            <p:ph idx="1"/>
          </p:nvPr>
        </p:nvSpPr>
        <p:spPr>
          <a:xfrm>
            <a:off x="566738" y="990600"/>
            <a:ext cx="8001000" cy="5029200"/>
          </a:xfrm>
        </p:spPr>
        <p:txBody>
          <a:bodyPr/>
          <a:lstStyle/>
          <a:p>
            <a:pPr algn="just"/>
            <a:r>
              <a:rPr lang="en-US" sz="2400" dirty="0"/>
              <a:t>For Zambia, given the small system operated by ZESCO, lower national electricity access rate especially in rural areas, lower ability to pay, and other factors, </a:t>
            </a:r>
            <a:r>
              <a:rPr lang="en-US" sz="2400" b="1" dirty="0"/>
              <a:t>Model 1 </a:t>
            </a:r>
            <a:r>
              <a:rPr lang="en-US" sz="2400" dirty="0"/>
              <a:t>will be suitable. </a:t>
            </a:r>
            <a:r>
              <a:rPr lang="en-US" sz="2400" dirty="0" err="1"/>
              <a:t>i.e</a:t>
            </a:r>
            <a:r>
              <a:rPr lang="en-US" sz="2400" dirty="0"/>
              <a:t> </a:t>
            </a:r>
            <a:r>
              <a:rPr lang="en-US" sz="2400" dirty="0" err="1"/>
              <a:t>maintaing</a:t>
            </a:r>
            <a:r>
              <a:rPr lang="en-US" sz="2400" dirty="0"/>
              <a:t> ZESCO as a vertically integrated and state owned utility; or</a:t>
            </a:r>
          </a:p>
          <a:p>
            <a:pPr marL="0" indent="0" algn="just">
              <a:buNone/>
            </a:pPr>
            <a:endParaRPr lang="en-US" sz="2400" dirty="0"/>
          </a:p>
          <a:p>
            <a:pPr algn="just"/>
            <a:r>
              <a:rPr lang="en-US" sz="2400" dirty="0"/>
              <a:t>Adopt </a:t>
            </a:r>
            <a:r>
              <a:rPr lang="en-US" sz="2400" b="1" dirty="0"/>
              <a:t>Model 2 </a:t>
            </a:r>
            <a:r>
              <a:rPr lang="en-US" sz="2400" dirty="0"/>
              <a:t>whereby Generation is separated from Transmission and Distribution. Generation can be </a:t>
            </a:r>
            <a:r>
              <a:rPr lang="en-US" sz="2400" dirty="0" err="1"/>
              <a:t>privatised</a:t>
            </a:r>
            <a:r>
              <a:rPr lang="en-US" sz="2400" dirty="0"/>
              <a:t> but Transmission and Distribution should be maintained under Government ownership for reasons cited above.</a:t>
            </a:r>
          </a:p>
          <a:p>
            <a:endParaRPr lang="en-US" dirty="0"/>
          </a:p>
        </p:txBody>
      </p:sp>
      <p:sp>
        <p:nvSpPr>
          <p:cNvPr id="4" name="Slide Number Placeholder 3"/>
          <p:cNvSpPr>
            <a:spLocks noGrp="1"/>
          </p:cNvSpPr>
          <p:nvPr>
            <p:ph type="sldNum" sz="quarter" idx="12"/>
          </p:nvPr>
        </p:nvSpPr>
        <p:spPr/>
        <p:txBody>
          <a:bodyPr/>
          <a:lstStyle/>
          <a:p>
            <a:pPr>
              <a:defRPr/>
            </a:pPr>
            <a:fld id="{AD852F36-B468-4980-A472-D2C3473B478F}" type="slidenum">
              <a:rPr lang="en-US" smtClean="0"/>
              <a:pPr>
                <a:defRPr/>
              </a:pPr>
              <a:t>15</a:t>
            </a:fld>
            <a:endParaRPr lang="en-US"/>
          </a:p>
        </p:txBody>
      </p:sp>
    </p:spTree>
    <p:extLst>
      <p:ext uri="{BB962C8B-B14F-4D97-AF65-F5344CB8AC3E}">
        <p14:creationId xmlns:p14="http://schemas.microsoft.com/office/powerpoint/2010/main" val="23782172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09799" y="1"/>
            <a:ext cx="6365875" cy="685800"/>
          </a:xfrm>
        </p:spPr>
        <p:txBody>
          <a:bodyPr/>
          <a:lstStyle/>
          <a:p>
            <a:r>
              <a:rPr lang="en-US" sz="2800" b="1" dirty="0">
                <a:solidFill>
                  <a:srgbClr val="FF0000"/>
                </a:solidFill>
                <a:latin typeface="Tahoma" panose="020B0604030504040204" pitchFamily="34" charset="0"/>
                <a:ea typeface="Tahoma" panose="020B0604030504040204" pitchFamily="34" charset="0"/>
                <a:cs typeface="Tahoma" panose="020B0604030504040204" pitchFamily="34" charset="0"/>
              </a:rPr>
              <a:t>11. Conclusion</a:t>
            </a:r>
          </a:p>
        </p:txBody>
      </p:sp>
      <p:sp>
        <p:nvSpPr>
          <p:cNvPr id="3" name="Content Placeholder 2"/>
          <p:cNvSpPr>
            <a:spLocks noGrp="1"/>
          </p:cNvSpPr>
          <p:nvPr>
            <p:ph idx="1"/>
          </p:nvPr>
        </p:nvSpPr>
        <p:spPr>
          <a:xfrm>
            <a:off x="566738" y="1371600"/>
            <a:ext cx="8001000" cy="4648200"/>
          </a:xfrm>
        </p:spPr>
        <p:txBody>
          <a:bodyPr/>
          <a:lstStyle/>
          <a:p>
            <a:pPr algn="just">
              <a:buFont typeface="Wingdings" panose="05000000000000000000" pitchFamily="2" charset="2"/>
              <a:buChar char="q"/>
            </a:pPr>
            <a:r>
              <a:rPr lang="en-US" sz="2800" dirty="0">
                <a:latin typeface="Tahoma" panose="020B0604030504040204" pitchFamily="34" charset="0"/>
                <a:ea typeface="Tahoma" panose="020B0604030504040204" pitchFamily="34" charset="0"/>
                <a:cs typeface="Tahoma" panose="020B0604030504040204" pitchFamily="34" charset="0"/>
              </a:rPr>
              <a:t>Reforms are a process and not an event. The unsatisfactory performance of the sector justifies calls for reforms</a:t>
            </a:r>
          </a:p>
          <a:p>
            <a:pPr marL="0" indent="0" algn="just">
              <a:buNone/>
            </a:pPr>
            <a:endParaRPr lang="en-US" sz="2800" dirty="0">
              <a:latin typeface="Tahoma" panose="020B0604030504040204" pitchFamily="34" charset="0"/>
              <a:ea typeface="Tahoma" panose="020B0604030504040204" pitchFamily="34" charset="0"/>
              <a:cs typeface="Tahoma" panose="020B0604030504040204" pitchFamily="34" charset="0"/>
            </a:endParaRPr>
          </a:p>
          <a:p>
            <a:pPr algn="just">
              <a:buFont typeface="Wingdings" panose="05000000000000000000" pitchFamily="2" charset="2"/>
              <a:buChar char="q"/>
            </a:pPr>
            <a:r>
              <a:rPr lang="en-US" sz="2800" dirty="0">
                <a:latin typeface="Tahoma" panose="020B0604030504040204" pitchFamily="34" charset="0"/>
                <a:ea typeface="Tahoma" panose="020B0604030504040204" pitchFamily="34" charset="0"/>
                <a:cs typeface="Tahoma" panose="020B0604030504040204" pitchFamily="34" charset="0"/>
              </a:rPr>
              <a:t>There is no one size fits all model of reforms. Every country has unique social, economic and political conditions. Therefore, reforms must be designed based on country conditions.</a:t>
            </a:r>
          </a:p>
          <a:p>
            <a:pPr>
              <a:buFont typeface="Wingdings" panose="05000000000000000000" pitchFamily="2" charset="2"/>
              <a:buChar char="q"/>
            </a:pPr>
            <a:endParaRPr lang="en-US" sz="2000" dirty="0"/>
          </a:p>
        </p:txBody>
      </p:sp>
      <p:sp>
        <p:nvSpPr>
          <p:cNvPr id="4" name="Slide Number Placeholder 3"/>
          <p:cNvSpPr>
            <a:spLocks noGrp="1"/>
          </p:cNvSpPr>
          <p:nvPr>
            <p:ph type="sldNum" sz="quarter" idx="12"/>
          </p:nvPr>
        </p:nvSpPr>
        <p:spPr/>
        <p:txBody>
          <a:bodyPr/>
          <a:lstStyle/>
          <a:p>
            <a:pPr>
              <a:defRPr/>
            </a:pPr>
            <a:fld id="{AD852F36-B468-4980-A472-D2C3473B478F}" type="slidenum">
              <a:rPr lang="en-US" smtClean="0"/>
              <a:pPr>
                <a:defRPr/>
              </a:pPr>
              <a:t>16</a:t>
            </a:fld>
            <a:endParaRPr lang="en-US"/>
          </a:p>
        </p:txBody>
      </p:sp>
    </p:spTree>
    <p:extLst>
      <p:ext uri="{BB962C8B-B14F-4D97-AF65-F5344CB8AC3E}">
        <p14:creationId xmlns:p14="http://schemas.microsoft.com/office/powerpoint/2010/main" val="8964245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0" y="1066800"/>
            <a:ext cx="6670674" cy="685800"/>
          </a:xfrm>
        </p:spPr>
        <p:txBody>
          <a:bodyPr/>
          <a:lstStyle/>
          <a:p>
            <a:r>
              <a:rPr lang="en-US" b="1" dirty="0">
                <a:solidFill>
                  <a:srgbClr val="332CC0"/>
                </a:solidFill>
              </a:rPr>
              <a:t>END OF PRESENTATION</a:t>
            </a:r>
          </a:p>
        </p:txBody>
      </p:sp>
      <p:sp>
        <p:nvSpPr>
          <p:cNvPr id="4" name="Slide Number Placeholder 3"/>
          <p:cNvSpPr>
            <a:spLocks noGrp="1"/>
          </p:cNvSpPr>
          <p:nvPr>
            <p:ph type="sldNum" sz="quarter" idx="12"/>
          </p:nvPr>
        </p:nvSpPr>
        <p:spPr/>
        <p:txBody>
          <a:bodyPr/>
          <a:lstStyle/>
          <a:p>
            <a:pPr>
              <a:defRPr/>
            </a:pPr>
            <a:fld id="{AD852F36-B468-4980-A472-D2C3473B478F}" type="slidenum">
              <a:rPr lang="en-US" smtClean="0">
                <a:solidFill>
                  <a:srgbClr val="000000"/>
                </a:solidFill>
              </a:rPr>
              <a:pPr>
                <a:defRPr/>
              </a:pPr>
              <a:t>17</a:t>
            </a:fld>
            <a:endParaRPr lang="en-US">
              <a:solidFill>
                <a:srgbClr val="000000"/>
              </a:solidFill>
            </a:endParaRPr>
          </a:p>
        </p:txBody>
      </p:sp>
      <p:pic>
        <p:nvPicPr>
          <p:cNvPr id="12294" name="Picture 6"/>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519488" y="3190875"/>
            <a:ext cx="2095500" cy="13906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2295"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24250" y="2733675"/>
            <a:ext cx="2095500" cy="13906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2296"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16531" y="1676400"/>
            <a:ext cx="2857500" cy="28575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Title 1"/>
          <p:cNvSpPr txBox="1">
            <a:spLocks/>
          </p:cNvSpPr>
          <p:nvPr/>
        </p:nvSpPr>
        <p:spPr bwMode="auto">
          <a:xfrm>
            <a:off x="1236663" y="4724400"/>
            <a:ext cx="6670674"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l" rtl="0" fontAlgn="base">
              <a:spcBef>
                <a:spcPct val="0"/>
              </a:spcBef>
              <a:spcAft>
                <a:spcPct val="0"/>
              </a:spcAft>
              <a:defRPr sz="3800">
                <a:solidFill>
                  <a:schemeClr val="tx2"/>
                </a:solidFill>
                <a:latin typeface="+mj-lt"/>
                <a:ea typeface="+mj-ea"/>
                <a:cs typeface="+mj-cs"/>
              </a:defRPr>
            </a:lvl1pPr>
            <a:lvl2pPr algn="l" rtl="0" fontAlgn="base">
              <a:spcBef>
                <a:spcPct val="0"/>
              </a:spcBef>
              <a:spcAft>
                <a:spcPct val="0"/>
              </a:spcAft>
              <a:defRPr sz="3800">
                <a:solidFill>
                  <a:schemeClr val="tx2"/>
                </a:solidFill>
                <a:latin typeface="Verdana" pitchFamily="34" charset="0"/>
              </a:defRPr>
            </a:lvl2pPr>
            <a:lvl3pPr algn="l" rtl="0" fontAlgn="base">
              <a:spcBef>
                <a:spcPct val="0"/>
              </a:spcBef>
              <a:spcAft>
                <a:spcPct val="0"/>
              </a:spcAft>
              <a:defRPr sz="3800">
                <a:solidFill>
                  <a:schemeClr val="tx2"/>
                </a:solidFill>
                <a:latin typeface="Verdana" pitchFamily="34" charset="0"/>
              </a:defRPr>
            </a:lvl3pPr>
            <a:lvl4pPr algn="l" rtl="0" fontAlgn="base">
              <a:spcBef>
                <a:spcPct val="0"/>
              </a:spcBef>
              <a:spcAft>
                <a:spcPct val="0"/>
              </a:spcAft>
              <a:defRPr sz="3800">
                <a:solidFill>
                  <a:schemeClr val="tx2"/>
                </a:solidFill>
                <a:latin typeface="Verdana" pitchFamily="34" charset="0"/>
              </a:defRPr>
            </a:lvl4pPr>
            <a:lvl5pPr algn="l" rtl="0" fontAlgn="base">
              <a:spcBef>
                <a:spcPct val="0"/>
              </a:spcBef>
              <a:spcAft>
                <a:spcPct val="0"/>
              </a:spcAft>
              <a:defRPr sz="3800">
                <a:solidFill>
                  <a:schemeClr val="tx2"/>
                </a:solidFill>
                <a:latin typeface="Verdana" pitchFamily="34" charset="0"/>
              </a:defRPr>
            </a:lvl5pPr>
            <a:lvl6pPr marL="457200" algn="l" rtl="0" eaLnBrk="1" fontAlgn="base" hangingPunct="1">
              <a:spcBef>
                <a:spcPct val="0"/>
              </a:spcBef>
              <a:spcAft>
                <a:spcPct val="0"/>
              </a:spcAft>
              <a:defRPr sz="3800">
                <a:solidFill>
                  <a:schemeClr val="tx2"/>
                </a:solidFill>
                <a:latin typeface="Verdana" pitchFamily="34" charset="0"/>
              </a:defRPr>
            </a:lvl6pPr>
            <a:lvl7pPr marL="914400" algn="l" rtl="0" eaLnBrk="1" fontAlgn="base" hangingPunct="1">
              <a:spcBef>
                <a:spcPct val="0"/>
              </a:spcBef>
              <a:spcAft>
                <a:spcPct val="0"/>
              </a:spcAft>
              <a:defRPr sz="3800">
                <a:solidFill>
                  <a:schemeClr val="tx2"/>
                </a:solidFill>
                <a:latin typeface="Verdana" pitchFamily="34" charset="0"/>
              </a:defRPr>
            </a:lvl7pPr>
            <a:lvl8pPr marL="1371600" algn="l" rtl="0" eaLnBrk="1" fontAlgn="base" hangingPunct="1">
              <a:spcBef>
                <a:spcPct val="0"/>
              </a:spcBef>
              <a:spcAft>
                <a:spcPct val="0"/>
              </a:spcAft>
              <a:defRPr sz="3800">
                <a:solidFill>
                  <a:schemeClr val="tx2"/>
                </a:solidFill>
                <a:latin typeface="Verdana" pitchFamily="34" charset="0"/>
              </a:defRPr>
            </a:lvl8pPr>
            <a:lvl9pPr marL="1828800" algn="l" rtl="0" eaLnBrk="1" fontAlgn="base" hangingPunct="1">
              <a:spcBef>
                <a:spcPct val="0"/>
              </a:spcBef>
              <a:spcAft>
                <a:spcPct val="0"/>
              </a:spcAft>
              <a:defRPr sz="3800">
                <a:solidFill>
                  <a:schemeClr val="tx2"/>
                </a:solidFill>
                <a:latin typeface="Verdana" pitchFamily="34" charset="0"/>
              </a:defRPr>
            </a:lvl9pPr>
          </a:lstStyle>
          <a:p>
            <a:pPr algn="ctr"/>
            <a:r>
              <a:rPr lang="en-US" b="1" kern="0" dirty="0">
                <a:solidFill>
                  <a:srgbClr val="FF0000"/>
                </a:solidFill>
              </a:rPr>
              <a:t>THANK YOU FOR YOUR ATTENTION</a:t>
            </a:r>
          </a:p>
        </p:txBody>
      </p:sp>
    </p:spTree>
    <p:extLst>
      <p:ext uri="{BB962C8B-B14F-4D97-AF65-F5344CB8AC3E}">
        <p14:creationId xmlns:p14="http://schemas.microsoft.com/office/powerpoint/2010/main" val="38984327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2971801" y="0"/>
            <a:ext cx="3124200" cy="609600"/>
          </a:xfrm>
        </p:spPr>
        <p:txBody>
          <a:bodyPr/>
          <a:lstStyle/>
          <a:p>
            <a:r>
              <a:rPr lang="en-GB" sz="3200" b="1" dirty="0">
                <a:solidFill>
                  <a:srgbClr val="FF0000"/>
                </a:solidFill>
              </a:rPr>
              <a:t>OUTLINE</a:t>
            </a:r>
            <a:endParaRPr lang="en-US" sz="3200" dirty="0">
              <a:solidFill>
                <a:srgbClr val="FF0000"/>
              </a:solidFill>
            </a:endParaRPr>
          </a:p>
        </p:txBody>
      </p:sp>
      <p:sp>
        <p:nvSpPr>
          <p:cNvPr id="5123"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Verdana" pitchFamily="34" charset="0"/>
                <a:cs typeface="Arial" charset="0"/>
              </a:defRPr>
            </a:lvl1pPr>
            <a:lvl2pPr marL="742950" indent="-285750" eaLnBrk="0" hangingPunct="0">
              <a:defRPr>
                <a:solidFill>
                  <a:schemeClr val="tx1"/>
                </a:solidFill>
                <a:latin typeface="Verdana" pitchFamily="34" charset="0"/>
                <a:cs typeface="Arial" charset="0"/>
              </a:defRPr>
            </a:lvl2pPr>
            <a:lvl3pPr marL="1143000" indent="-228600" eaLnBrk="0" hangingPunct="0">
              <a:defRPr>
                <a:solidFill>
                  <a:schemeClr val="tx1"/>
                </a:solidFill>
                <a:latin typeface="Verdana" pitchFamily="34" charset="0"/>
                <a:cs typeface="Arial" charset="0"/>
              </a:defRPr>
            </a:lvl3pPr>
            <a:lvl4pPr marL="1600200" indent="-228600" eaLnBrk="0" hangingPunct="0">
              <a:defRPr>
                <a:solidFill>
                  <a:schemeClr val="tx1"/>
                </a:solidFill>
                <a:latin typeface="Verdana" pitchFamily="34" charset="0"/>
                <a:cs typeface="Arial" charset="0"/>
              </a:defRPr>
            </a:lvl4pPr>
            <a:lvl5pPr marL="2057400" indent="-228600" eaLnBrk="0" hangingPunct="0">
              <a:defRPr>
                <a:solidFill>
                  <a:schemeClr val="tx1"/>
                </a:solidFill>
                <a:latin typeface="Verdana" pitchFamily="34" charset="0"/>
                <a:cs typeface="Arial" charset="0"/>
              </a:defRPr>
            </a:lvl5pPr>
            <a:lvl6pPr marL="2514600" indent="-228600" eaLnBrk="0" fontAlgn="base" hangingPunct="0">
              <a:spcBef>
                <a:spcPct val="0"/>
              </a:spcBef>
              <a:spcAft>
                <a:spcPct val="0"/>
              </a:spcAft>
              <a:defRPr>
                <a:solidFill>
                  <a:schemeClr val="tx1"/>
                </a:solidFill>
                <a:latin typeface="Verdana" pitchFamily="34" charset="0"/>
                <a:cs typeface="Arial" charset="0"/>
              </a:defRPr>
            </a:lvl6pPr>
            <a:lvl7pPr marL="2971800" indent="-228600" eaLnBrk="0" fontAlgn="base" hangingPunct="0">
              <a:spcBef>
                <a:spcPct val="0"/>
              </a:spcBef>
              <a:spcAft>
                <a:spcPct val="0"/>
              </a:spcAft>
              <a:defRPr>
                <a:solidFill>
                  <a:schemeClr val="tx1"/>
                </a:solidFill>
                <a:latin typeface="Verdana" pitchFamily="34" charset="0"/>
                <a:cs typeface="Arial" charset="0"/>
              </a:defRPr>
            </a:lvl7pPr>
            <a:lvl8pPr marL="3429000" indent="-228600" eaLnBrk="0" fontAlgn="base" hangingPunct="0">
              <a:spcBef>
                <a:spcPct val="0"/>
              </a:spcBef>
              <a:spcAft>
                <a:spcPct val="0"/>
              </a:spcAft>
              <a:defRPr>
                <a:solidFill>
                  <a:schemeClr val="tx1"/>
                </a:solidFill>
                <a:latin typeface="Verdana" pitchFamily="34" charset="0"/>
                <a:cs typeface="Arial" charset="0"/>
              </a:defRPr>
            </a:lvl8pPr>
            <a:lvl9pPr marL="3886200" indent="-228600" eaLnBrk="0" fontAlgn="base" hangingPunct="0">
              <a:spcBef>
                <a:spcPct val="0"/>
              </a:spcBef>
              <a:spcAft>
                <a:spcPct val="0"/>
              </a:spcAft>
              <a:defRPr>
                <a:solidFill>
                  <a:schemeClr val="tx1"/>
                </a:solidFill>
                <a:latin typeface="Verdana" pitchFamily="34" charset="0"/>
                <a:cs typeface="Arial" charset="0"/>
              </a:defRPr>
            </a:lvl9pPr>
          </a:lstStyle>
          <a:p>
            <a:pPr eaLnBrk="1" hangingPunct="1"/>
            <a:fld id="{E26E6BD7-E0A1-4C45-A876-09167AFF2DFF}" type="slidenum">
              <a:rPr lang="en-US" smtClean="0"/>
              <a:pPr eaLnBrk="1" hangingPunct="1"/>
              <a:t>2</a:t>
            </a:fld>
            <a:endParaRPr lang="en-US"/>
          </a:p>
        </p:txBody>
      </p:sp>
      <p:sp>
        <p:nvSpPr>
          <p:cNvPr id="6" name="Content Placeholder 5"/>
          <p:cNvSpPr>
            <a:spLocks noGrp="1"/>
          </p:cNvSpPr>
          <p:nvPr>
            <p:ph idx="1"/>
          </p:nvPr>
        </p:nvSpPr>
        <p:spPr>
          <a:xfrm>
            <a:off x="551986" y="609600"/>
            <a:ext cx="8001000" cy="5410200"/>
          </a:xfrm>
        </p:spPr>
        <p:txBody>
          <a:bodyPr/>
          <a:lstStyle/>
          <a:p>
            <a:pPr marL="457200" indent="-457200">
              <a:buClrTx/>
              <a:buFont typeface="+mj-lt"/>
              <a:buAutoNum type="arabicPeriod"/>
              <a:defRPr/>
            </a:pPr>
            <a:endParaRPr lang="en-GB" sz="2000" b="1" dirty="0">
              <a:latin typeface="Tahoma" pitchFamily="34" charset="0"/>
            </a:endParaRPr>
          </a:p>
          <a:p>
            <a:pPr marL="457200" indent="-457200">
              <a:buClrTx/>
              <a:buFont typeface="+mj-lt"/>
              <a:buAutoNum type="arabicPeriod"/>
              <a:defRPr/>
            </a:pPr>
            <a:r>
              <a:rPr lang="en-GB" sz="2400" b="1" dirty="0">
                <a:latin typeface="Tahoma" pitchFamily="34" charset="0"/>
              </a:rPr>
              <a:t>Introduction</a:t>
            </a:r>
          </a:p>
          <a:p>
            <a:pPr marL="457200" indent="-457200">
              <a:buClrTx/>
              <a:buFont typeface="+mj-lt"/>
              <a:buAutoNum type="arabicPeriod"/>
              <a:defRPr/>
            </a:pPr>
            <a:r>
              <a:rPr lang="en-GB" sz="2400" b="1" dirty="0">
                <a:latin typeface="Tahoma" pitchFamily="34" charset="0"/>
              </a:rPr>
              <a:t>Electricity Sector Market Structure in SADC</a:t>
            </a:r>
          </a:p>
          <a:p>
            <a:pPr marL="457200" indent="-457200">
              <a:buClrTx/>
              <a:buFont typeface="+mj-lt"/>
              <a:buAutoNum type="arabicPeriod"/>
              <a:defRPr/>
            </a:pPr>
            <a:r>
              <a:rPr lang="en-GB" sz="2400" b="1" dirty="0">
                <a:latin typeface="Tahoma" pitchFamily="34" charset="0"/>
              </a:rPr>
              <a:t>Case for Reforms</a:t>
            </a:r>
          </a:p>
          <a:p>
            <a:pPr marL="457200" indent="-457200">
              <a:buClrTx/>
              <a:buFont typeface="+mj-lt"/>
              <a:buAutoNum type="arabicPeriod"/>
              <a:defRPr/>
            </a:pPr>
            <a:r>
              <a:rPr lang="en-GB" sz="2400" b="1" dirty="0">
                <a:latin typeface="Tahoma" pitchFamily="34" charset="0"/>
              </a:rPr>
              <a:t>Standard Model of Reforms</a:t>
            </a:r>
          </a:p>
          <a:p>
            <a:pPr marL="457200" indent="-457200">
              <a:buClrTx/>
              <a:buFont typeface="+mj-lt"/>
              <a:buAutoNum type="arabicPeriod"/>
              <a:defRPr/>
            </a:pPr>
            <a:r>
              <a:rPr lang="en-GB" sz="2400" b="1" dirty="0">
                <a:latin typeface="Tahoma" pitchFamily="34" charset="0"/>
              </a:rPr>
              <a:t>Theoretical Perspective of Unbundling and Privatisation (Pros &amp; Cons)</a:t>
            </a:r>
          </a:p>
          <a:p>
            <a:pPr marL="457200" indent="-457200">
              <a:buClrTx/>
              <a:buFont typeface="+mj-lt"/>
              <a:buAutoNum type="arabicPeriod"/>
              <a:defRPr/>
            </a:pPr>
            <a:r>
              <a:rPr lang="en-GB" sz="2400" b="1" dirty="0">
                <a:latin typeface="Tahoma" pitchFamily="34" charset="0"/>
              </a:rPr>
              <a:t>Experience of Reforms in Kenya</a:t>
            </a:r>
          </a:p>
          <a:p>
            <a:pPr marL="457200" indent="-457200">
              <a:buClrTx/>
              <a:buFont typeface="+mj-lt"/>
              <a:buAutoNum type="arabicPeriod"/>
              <a:defRPr/>
            </a:pPr>
            <a:r>
              <a:rPr lang="en-GB" sz="2400" b="1" dirty="0">
                <a:latin typeface="Tahoma" pitchFamily="34" charset="0"/>
              </a:rPr>
              <a:t>Experience of Reforms in Uganda</a:t>
            </a:r>
          </a:p>
          <a:p>
            <a:pPr marL="457200" indent="-457200">
              <a:buClrTx/>
              <a:buFont typeface="+mj-lt"/>
              <a:buAutoNum type="arabicPeriod"/>
              <a:defRPr/>
            </a:pPr>
            <a:r>
              <a:rPr lang="en-GB" sz="2400" b="1" dirty="0">
                <a:latin typeface="Tahoma" pitchFamily="34" charset="0"/>
              </a:rPr>
              <a:t>Reforms in Zambia</a:t>
            </a:r>
          </a:p>
          <a:p>
            <a:pPr marL="457200" indent="-457200">
              <a:buClrTx/>
              <a:buFont typeface="+mj-lt"/>
              <a:buAutoNum type="arabicPeriod"/>
              <a:defRPr/>
            </a:pPr>
            <a:r>
              <a:rPr lang="en-GB" sz="2400" b="1" dirty="0">
                <a:latin typeface="Tahoma" pitchFamily="34" charset="0"/>
              </a:rPr>
              <a:t>Getting the Reforms Right </a:t>
            </a:r>
          </a:p>
          <a:p>
            <a:pPr marL="457200" indent="-457200">
              <a:buClrTx/>
              <a:buFont typeface="+mj-lt"/>
              <a:buAutoNum type="arabicPeriod"/>
              <a:defRPr/>
            </a:pPr>
            <a:r>
              <a:rPr lang="en-GB" sz="2400" b="1" dirty="0">
                <a:latin typeface="Tahoma" pitchFamily="34" charset="0"/>
              </a:rPr>
              <a:t>Structural Options</a:t>
            </a:r>
          </a:p>
          <a:p>
            <a:pPr marL="457200" indent="-457200">
              <a:buClrTx/>
              <a:buFont typeface="+mj-lt"/>
              <a:buAutoNum type="arabicPeriod"/>
              <a:defRPr/>
            </a:pPr>
            <a:r>
              <a:rPr lang="en-GB" sz="2400" b="1" dirty="0">
                <a:latin typeface="Tahoma" pitchFamily="34" charset="0"/>
              </a:rPr>
              <a:t>Conclusion</a:t>
            </a:r>
          </a:p>
          <a:p>
            <a:pPr marL="457200" indent="-457200">
              <a:buClrTx/>
              <a:buFont typeface="+mj-lt"/>
              <a:buAutoNum type="arabicPeriod"/>
              <a:defRPr/>
            </a:pPr>
            <a:endParaRPr lang="en-GB" sz="2400" b="1" dirty="0">
              <a:latin typeface="Tahoma"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5999" y="76200"/>
            <a:ext cx="6289675" cy="685801"/>
          </a:xfrm>
        </p:spPr>
        <p:txBody>
          <a:bodyPr/>
          <a:lstStyle/>
          <a:p>
            <a:r>
              <a:rPr lang="en-US" sz="2800" b="1" dirty="0">
                <a:solidFill>
                  <a:srgbClr val="FF0000"/>
                </a:solidFill>
              </a:rPr>
              <a:t>1. Introduction</a:t>
            </a:r>
          </a:p>
        </p:txBody>
      </p:sp>
      <p:sp>
        <p:nvSpPr>
          <p:cNvPr id="3" name="Content Placeholder 2"/>
          <p:cNvSpPr>
            <a:spLocks noGrp="1"/>
          </p:cNvSpPr>
          <p:nvPr>
            <p:ph idx="1"/>
          </p:nvPr>
        </p:nvSpPr>
        <p:spPr>
          <a:xfrm>
            <a:off x="533400" y="838200"/>
            <a:ext cx="8001000" cy="5334000"/>
          </a:xfrm>
        </p:spPr>
        <p:txBody>
          <a:bodyPr/>
          <a:lstStyle/>
          <a:p>
            <a:pPr algn="just">
              <a:buFont typeface="Wingdings" panose="05000000000000000000" pitchFamily="2" charset="2"/>
              <a:buChar char="q"/>
            </a:pPr>
            <a:r>
              <a:rPr lang="en-US" sz="2000" dirty="0"/>
              <a:t>The electricity sector in most SADC countries is dominated by vertically integrated state owned Utilities. This structure is said to be responsible for the poor performance of the sector. Therefore, some stakeholders have been calling for reforms in the sector to enhance its performance and increase investment.</a:t>
            </a:r>
          </a:p>
          <a:p>
            <a:pPr marL="0" indent="0" algn="just">
              <a:buNone/>
            </a:pPr>
            <a:endParaRPr lang="en-US" sz="2000" dirty="0"/>
          </a:p>
          <a:p>
            <a:pPr algn="just">
              <a:buFont typeface="Wingdings" panose="05000000000000000000" pitchFamily="2" charset="2"/>
              <a:buChar char="q"/>
            </a:pPr>
            <a:r>
              <a:rPr lang="en-US" sz="2000" dirty="0"/>
              <a:t>Most SADC members have been resistant to undertake radical reforms such as unbundling and complete </a:t>
            </a:r>
            <a:r>
              <a:rPr lang="en-US" sz="2000" dirty="0" err="1"/>
              <a:t>privatisation</a:t>
            </a:r>
            <a:r>
              <a:rPr lang="en-US" sz="2000" dirty="0"/>
              <a:t> opting for soft reforms. Some stakeholders have continuously called for implementation of radical reforms (unbundling and </a:t>
            </a:r>
            <a:r>
              <a:rPr lang="en-US" sz="2000" dirty="0" err="1"/>
              <a:t>privatisation</a:t>
            </a:r>
            <a:r>
              <a:rPr lang="en-US" sz="2000" dirty="0"/>
              <a:t> of state owned vertically integrated enterprises)</a:t>
            </a:r>
          </a:p>
          <a:p>
            <a:pPr marL="0" indent="0" algn="just">
              <a:buNone/>
            </a:pPr>
            <a:endParaRPr lang="en-US" sz="2800" dirty="0"/>
          </a:p>
          <a:p>
            <a:pPr>
              <a:buFont typeface="Wingdings" panose="05000000000000000000" pitchFamily="2" charset="2"/>
              <a:buChar char="q"/>
            </a:pPr>
            <a:endParaRPr lang="en-US" dirty="0"/>
          </a:p>
        </p:txBody>
      </p:sp>
      <p:sp>
        <p:nvSpPr>
          <p:cNvPr id="4" name="Slide Number Placeholder 3"/>
          <p:cNvSpPr>
            <a:spLocks noGrp="1"/>
          </p:cNvSpPr>
          <p:nvPr>
            <p:ph type="sldNum" sz="quarter" idx="12"/>
          </p:nvPr>
        </p:nvSpPr>
        <p:spPr/>
        <p:txBody>
          <a:bodyPr/>
          <a:lstStyle/>
          <a:p>
            <a:pPr>
              <a:defRPr/>
            </a:pPr>
            <a:fld id="{AD852F36-B468-4980-A472-D2C3473B478F}" type="slidenum">
              <a:rPr lang="en-US" smtClean="0"/>
              <a:pPr>
                <a:defRPr/>
              </a:pPr>
              <a:t>3</a:t>
            </a:fld>
            <a:endParaRPr lang="en-US" dirty="0"/>
          </a:p>
        </p:txBody>
      </p:sp>
    </p:spTree>
    <p:extLst>
      <p:ext uri="{BB962C8B-B14F-4D97-AF65-F5344CB8AC3E}">
        <p14:creationId xmlns:p14="http://schemas.microsoft.com/office/powerpoint/2010/main" val="18272179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09800" y="0"/>
            <a:ext cx="6934200" cy="762000"/>
          </a:xfrm>
        </p:spPr>
        <p:txBody>
          <a:bodyPr/>
          <a:lstStyle/>
          <a:p>
            <a:br>
              <a:rPr lang="en-GB" sz="4000" b="1" dirty="0">
                <a:latin typeface="Tahoma" pitchFamily="34" charset="0"/>
              </a:rPr>
            </a:br>
            <a:br>
              <a:rPr lang="en-GB" sz="4000" b="1" dirty="0">
                <a:latin typeface="Tahoma" pitchFamily="34" charset="0"/>
              </a:rPr>
            </a:br>
            <a:br>
              <a:rPr lang="en-GB" sz="4000" b="1" dirty="0">
                <a:latin typeface="Tahoma" pitchFamily="34" charset="0"/>
              </a:rPr>
            </a:br>
            <a:br>
              <a:rPr lang="en-GB" sz="4000" b="1" dirty="0">
                <a:latin typeface="Tahoma" pitchFamily="34" charset="0"/>
              </a:rPr>
            </a:br>
            <a:br>
              <a:rPr lang="en-GB" sz="4000" b="1" dirty="0">
                <a:latin typeface="Tahoma" pitchFamily="34" charset="0"/>
              </a:rPr>
            </a:br>
            <a:br>
              <a:rPr lang="en-GB" sz="4000" b="1" dirty="0">
                <a:latin typeface="Tahoma" pitchFamily="34" charset="0"/>
              </a:rPr>
            </a:br>
            <a:br>
              <a:rPr lang="en-GB" sz="4000" b="1" dirty="0">
                <a:latin typeface="Tahoma" pitchFamily="34" charset="0"/>
              </a:rPr>
            </a:br>
            <a:br>
              <a:rPr lang="en-GB" sz="4000" b="1" dirty="0">
                <a:latin typeface="Tahoma" pitchFamily="34" charset="0"/>
              </a:rPr>
            </a:br>
            <a:r>
              <a:rPr lang="en-GB" sz="2500" b="1" dirty="0">
                <a:solidFill>
                  <a:srgbClr val="FF0000"/>
                </a:solidFill>
                <a:latin typeface="Tahoma" pitchFamily="34" charset="0"/>
              </a:rPr>
              <a:t>2. 	Status of Power Sector Market   	Structure in SADC</a:t>
            </a:r>
            <a:endParaRPr lang="en-US" sz="2500" dirty="0">
              <a:solidFill>
                <a:srgbClr val="FF0000"/>
              </a:solidFill>
            </a:endParaRPr>
          </a:p>
        </p:txBody>
      </p:sp>
      <p:sp>
        <p:nvSpPr>
          <p:cNvPr id="3" name="Content Placeholder 2"/>
          <p:cNvSpPr>
            <a:spLocks noGrp="1"/>
          </p:cNvSpPr>
          <p:nvPr>
            <p:ph idx="1"/>
          </p:nvPr>
        </p:nvSpPr>
        <p:spPr>
          <a:xfrm>
            <a:off x="457200" y="990600"/>
            <a:ext cx="8001000" cy="5181600"/>
          </a:xfrm>
        </p:spPr>
        <p:txBody>
          <a:bodyPr/>
          <a:lstStyle/>
          <a:p>
            <a:pPr marL="0" indent="0" algn="just">
              <a:buNone/>
            </a:pPr>
            <a:r>
              <a:rPr lang="en-US" sz="2000" dirty="0">
                <a:solidFill>
                  <a:srgbClr val="332CC0"/>
                </a:solidFill>
                <a:latin typeface="Tahoma" panose="020B0604030504040204" pitchFamily="34" charset="0"/>
                <a:ea typeface="Tahoma" panose="020B0604030504040204" pitchFamily="34" charset="0"/>
                <a:cs typeface="Tahoma" panose="020B0604030504040204" pitchFamily="34" charset="0"/>
              </a:rPr>
              <a:t>The power sector in most Sub-Saharan African countries including SADC is characterised by the following:</a:t>
            </a:r>
          </a:p>
          <a:p>
            <a:pPr marL="0" indent="0" algn="just">
              <a:buNone/>
            </a:pPr>
            <a:endParaRPr lang="en-US" sz="2000" dirty="0">
              <a:latin typeface="Tahoma" panose="020B0604030504040204" pitchFamily="34" charset="0"/>
              <a:ea typeface="Tahoma" panose="020B0604030504040204" pitchFamily="34" charset="0"/>
              <a:cs typeface="Tahoma" panose="020B0604030504040204" pitchFamily="34" charset="0"/>
            </a:endParaRPr>
          </a:p>
          <a:p>
            <a:pPr algn="just">
              <a:buFont typeface="Wingdings" panose="05000000000000000000" pitchFamily="2" charset="2"/>
              <a:buChar char="q"/>
            </a:pPr>
            <a:r>
              <a:rPr lang="en-US" sz="2000" dirty="0">
                <a:latin typeface="Tahoma" panose="020B0604030504040204" pitchFamily="34" charset="0"/>
                <a:ea typeface="Tahoma" panose="020B0604030504040204" pitchFamily="34" charset="0"/>
                <a:cs typeface="Tahoma" panose="020B0604030504040204" pitchFamily="34" charset="0"/>
              </a:rPr>
              <a:t>Small systems with an exception of South Africa which has over 40,000MW of installed generation capacity.</a:t>
            </a:r>
          </a:p>
          <a:p>
            <a:pPr algn="just">
              <a:buFont typeface="Wingdings" panose="05000000000000000000" pitchFamily="2" charset="2"/>
              <a:buChar char="q"/>
            </a:pPr>
            <a:r>
              <a:rPr lang="en-US" sz="2000" dirty="0">
                <a:latin typeface="Tahoma" panose="020B0604030504040204" pitchFamily="34" charset="0"/>
                <a:ea typeface="Tahoma" panose="020B0604030504040204" pitchFamily="34" charset="0"/>
                <a:cs typeface="Tahoma" panose="020B0604030504040204" pitchFamily="34" charset="0"/>
              </a:rPr>
              <a:t>Reliance on hydro power generation with an exception of South Africa which is dominated by thermal power generation</a:t>
            </a:r>
          </a:p>
          <a:p>
            <a:pPr algn="just">
              <a:buFont typeface="Wingdings" panose="05000000000000000000" pitchFamily="2" charset="2"/>
              <a:buChar char="q"/>
            </a:pPr>
            <a:r>
              <a:rPr lang="en-US" sz="2000" dirty="0">
                <a:latin typeface="Tahoma" panose="020B0604030504040204" pitchFamily="34" charset="0"/>
                <a:ea typeface="Tahoma" panose="020B0604030504040204" pitchFamily="34" charset="0"/>
                <a:cs typeface="Tahoma" panose="020B0604030504040204" pitchFamily="34" charset="0"/>
              </a:rPr>
              <a:t>Very Low electricity access rates especially in rural areas. Zambia, Malawi, Mozambique and Lesotho had less than 6% electricity access rate in rural areas by 2010.</a:t>
            </a:r>
          </a:p>
          <a:p>
            <a:pPr algn="just">
              <a:buFont typeface="Wingdings" panose="05000000000000000000" pitchFamily="2" charset="2"/>
              <a:buChar char="q"/>
            </a:pPr>
            <a:r>
              <a:rPr lang="en-US" sz="2000" dirty="0">
                <a:latin typeface="Tahoma" panose="020B0604030504040204" pitchFamily="34" charset="0"/>
                <a:ea typeface="Tahoma" panose="020B0604030504040204" pitchFamily="34" charset="0"/>
                <a:cs typeface="Tahoma" panose="020B0604030504040204" pitchFamily="34" charset="0"/>
              </a:rPr>
              <a:t>Heavy hand of government in the sector through vertically integrated state owned enterprises that are near monopolies in their respective countries. For example, ZESCO in Zambia, ESCOM in Malawi, EDM in Mozambique, ESKOM in South Africa, </a:t>
            </a:r>
            <a:r>
              <a:rPr lang="en-US" sz="2000" dirty="0" err="1">
                <a:latin typeface="Tahoma" panose="020B0604030504040204" pitchFamily="34" charset="0"/>
                <a:ea typeface="Tahoma" panose="020B0604030504040204" pitchFamily="34" charset="0"/>
                <a:cs typeface="Tahoma" panose="020B0604030504040204" pitchFamily="34" charset="0"/>
              </a:rPr>
              <a:t>Nampower</a:t>
            </a:r>
            <a:r>
              <a:rPr lang="en-US" sz="2000" dirty="0">
                <a:latin typeface="Tahoma" panose="020B0604030504040204" pitchFamily="34" charset="0"/>
                <a:ea typeface="Tahoma" panose="020B0604030504040204" pitchFamily="34" charset="0"/>
                <a:cs typeface="Tahoma" panose="020B0604030504040204" pitchFamily="34" charset="0"/>
              </a:rPr>
              <a:t> in Namibia, BPC in Botswana </a:t>
            </a:r>
            <a:r>
              <a:rPr lang="en-US" sz="2000" dirty="0" err="1">
                <a:latin typeface="Tahoma" panose="020B0604030504040204" pitchFamily="34" charset="0"/>
                <a:ea typeface="Tahoma" panose="020B0604030504040204" pitchFamily="34" charset="0"/>
                <a:cs typeface="Tahoma" panose="020B0604030504040204" pitchFamily="34" charset="0"/>
              </a:rPr>
              <a:t>etc</a:t>
            </a:r>
            <a:endParaRPr lang="en-US" sz="2000" dirty="0">
              <a:latin typeface="Tahoma" panose="020B0604030504040204" pitchFamily="34" charset="0"/>
              <a:ea typeface="Tahoma" panose="020B0604030504040204" pitchFamily="34" charset="0"/>
              <a:cs typeface="Tahoma" panose="020B0604030504040204" pitchFamily="34" charset="0"/>
            </a:endParaRPr>
          </a:p>
        </p:txBody>
      </p:sp>
      <p:sp>
        <p:nvSpPr>
          <p:cNvPr id="4" name="Slide Number Placeholder 3"/>
          <p:cNvSpPr>
            <a:spLocks noGrp="1"/>
          </p:cNvSpPr>
          <p:nvPr>
            <p:ph type="sldNum" sz="quarter" idx="12"/>
          </p:nvPr>
        </p:nvSpPr>
        <p:spPr/>
        <p:txBody>
          <a:bodyPr/>
          <a:lstStyle/>
          <a:p>
            <a:pPr>
              <a:defRPr/>
            </a:pPr>
            <a:fld id="{AD852F36-B468-4980-A472-D2C3473B478F}" type="slidenum">
              <a:rPr lang="en-US" smtClean="0"/>
              <a:pPr>
                <a:defRPr/>
              </a:pPr>
              <a:t>4</a:t>
            </a:fld>
            <a:endParaRPr lang="en-US" dirty="0"/>
          </a:p>
        </p:txBody>
      </p:sp>
    </p:spTree>
    <p:extLst>
      <p:ext uri="{BB962C8B-B14F-4D97-AF65-F5344CB8AC3E}">
        <p14:creationId xmlns:p14="http://schemas.microsoft.com/office/powerpoint/2010/main" val="21018115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09800" y="-76200"/>
            <a:ext cx="6365875" cy="762000"/>
          </a:xfrm>
        </p:spPr>
        <p:txBody>
          <a:bodyPr/>
          <a:lstStyle/>
          <a:p>
            <a:r>
              <a:rPr lang="en-US" sz="2800" b="1" dirty="0">
                <a:solidFill>
                  <a:srgbClr val="FF0000"/>
                </a:solidFill>
                <a:latin typeface="Tahoma" panose="020B0604030504040204" pitchFamily="34" charset="0"/>
                <a:ea typeface="Tahoma" panose="020B0604030504040204" pitchFamily="34" charset="0"/>
                <a:cs typeface="Tahoma" panose="020B0604030504040204" pitchFamily="34" charset="0"/>
              </a:rPr>
              <a:t>3. The Case for Reforms</a:t>
            </a:r>
          </a:p>
        </p:txBody>
      </p:sp>
      <p:sp>
        <p:nvSpPr>
          <p:cNvPr id="3" name="Content Placeholder 2"/>
          <p:cNvSpPr>
            <a:spLocks noGrp="1"/>
          </p:cNvSpPr>
          <p:nvPr>
            <p:ph idx="1"/>
          </p:nvPr>
        </p:nvSpPr>
        <p:spPr>
          <a:xfrm>
            <a:off x="566738" y="1066800"/>
            <a:ext cx="8001000" cy="4953000"/>
          </a:xfrm>
        </p:spPr>
        <p:txBody>
          <a:bodyPr/>
          <a:lstStyle/>
          <a:p>
            <a:pPr marL="0" indent="0" algn="just">
              <a:buNone/>
            </a:pPr>
            <a:r>
              <a:rPr lang="en-US" sz="2400" dirty="0">
                <a:solidFill>
                  <a:srgbClr val="332CC0"/>
                </a:solidFill>
              </a:rPr>
              <a:t>The following were the drivers  of the reforms:</a:t>
            </a:r>
          </a:p>
          <a:p>
            <a:pPr marL="0" indent="0" algn="just">
              <a:buNone/>
            </a:pPr>
            <a:endParaRPr lang="en-US" sz="2400" dirty="0">
              <a:solidFill>
                <a:srgbClr val="332CC0"/>
              </a:solidFill>
            </a:endParaRPr>
          </a:p>
          <a:p>
            <a:pPr algn="just">
              <a:buFont typeface="Wingdings" panose="05000000000000000000" pitchFamily="2" charset="2"/>
              <a:buChar char="q"/>
            </a:pPr>
            <a:r>
              <a:rPr lang="en-US" sz="2400" dirty="0"/>
              <a:t>Poor technical performance</a:t>
            </a:r>
          </a:p>
          <a:p>
            <a:pPr algn="just">
              <a:buFont typeface="Wingdings" panose="05000000000000000000" pitchFamily="2" charset="2"/>
              <a:buChar char="q"/>
            </a:pPr>
            <a:r>
              <a:rPr lang="en-US" sz="2400" dirty="0"/>
              <a:t>Poor financial performance</a:t>
            </a:r>
          </a:p>
          <a:p>
            <a:pPr algn="just">
              <a:buFont typeface="Wingdings" panose="05000000000000000000" pitchFamily="2" charset="2"/>
              <a:buChar char="q"/>
            </a:pPr>
            <a:r>
              <a:rPr lang="en-US" sz="2400" dirty="0"/>
              <a:t>Poor economic performance of countries</a:t>
            </a:r>
          </a:p>
          <a:p>
            <a:pPr algn="just">
              <a:buFont typeface="Wingdings" panose="05000000000000000000" pitchFamily="2" charset="2"/>
              <a:buChar char="q"/>
            </a:pPr>
            <a:r>
              <a:rPr lang="en-US" sz="2400" dirty="0"/>
              <a:t>Structural Adjustment Program (SAP)</a:t>
            </a:r>
          </a:p>
          <a:p>
            <a:pPr algn="just">
              <a:buFont typeface="Wingdings" panose="05000000000000000000" pitchFamily="2" charset="2"/>
              <a:buChar char="q"/>
            </a:pPr>
            <a:r>
              <a:rPr lang="en-US" sz="2400" dirty="0"/>
              <a:t>Removal of fiscal stress on government</a:t>
            </a:r>
          </a:p>
          <a:p>
            <a:pPr algn="just">
              <a:buFont typeface="Wingdings" panose="05000000000000000000" pitchFamily="2" charset="2"/>
              <a:buChar char="q"/>
            </a:pPr>
            <a:r>
              <a:rPr lang="en-US" sz="2400" dirty="0"/>
              <a:t>Facilitation of private sector investment</a:t>
            </a:r>
          </a:p>
          <a:p>
            <a:pPr algn="just">
              <a:buFont typeface="Wingdings" panose="05000000000000000000" pitchFamily="2" charset="2"/>
              <a:buChar char="q"/>
            </a:pPr>
            <a:r>
              <a:rPr lang="en-US" sz="2400" dirty="0"/>
              <a:t>Herd Behavior</a:t>
            </a:r>
          </a:p>
          <a:p>
            <a:pPr marL="0" indent="0">
              <a:buNone/>
            </a:pPr>
            <a:endParaRPr lang="en-US" sz="2000" dirty="0"/>
          </a:p>
          <a:p>
            <a:pPr>
              <a:buFont typeface="Wingdings" panose="05000000000000000000" pitchFamily="2" charset="2"/>
              <a:buChar char="q"/>
            </a:pPr>
            <a:endParaRPr lang="en-US" sz="2000" dirty="0"/>
          </a:p>
          <a:p>
            <a:pPr>
              <a:buFont typeface="Wingdings" panose="05000000000000000000" pitchFamily="2" charset="2"/>
              <a:buChar char="q"/>
            </a:pPr>
            <a:endParaRPr lang="en-US" sz="2000" dirty="0"/>
          </a:p>
          <a:p>
            <a:pPr>
              <a:buFont typeface="Wingdings" panose="05000000000000000000" pitchFamily="2" charset="2"/>
              <a:buChar char="q"/>
            </a:pPr>
            <a:endParaRPr lang="en-US" sz="2000" dirty="0"/>
          </a:p>
        </p:txBody>
      </p:sp>
      <p:sp>
        <p:nvSpPr>
          <p:cNvPr id="4" name="Slide Number Placeholder 3"/>
          <p:cNvSpPr>
            <a:spLocks noGrp="1"/>
          </p:cNvSpPr>
          <p:nvPr>
            <p:ph type="sldNum" sz="quarter" idx="12"/>
          </p:nvPr>
        </p:nvSpPr>
        <p:spPr/>
        <p:txBody>
          <a:bodyPr/>
          <a:lstStyle/>
          <a:p>
            <a:pPr>
              <a:defRPr/>
            </a:pPr>
            <a:fld id="{AD852F36-B468-4980-A472-D2C3473B478F}" type="slidenum">
              <a:rPr lang="en-US" smtClean="0"/>
              <a:pPr>
                <a:defRPr/>
              </a:pPr>
              <a:t>5</a:t>
            </a:fld>
            <a:endParaRPr lang="en-US"/>
          </a:p>
        </p:txBody>
      </p:sp>
    </p:spTree>
    <p:extLst>
      <p:ext uri="{BB962C8B-B14F-4D97-AF65-F5344CB8AC3E}">
        <p14:creationId xmlns:p14="http://schemas.microsoft.com/office/powerpoint/2010/main" val="29474008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5999" y="1"/>
            <a:ext cx="6289675" cy="685799"/>
          </a:xfrm>
        </p:spPr>
        <p:txBody>
          <a:bodyPr/>
          <a:lstStyle/>
          <a:p>
            <a:r>
              <a:rPr lang="en-US" sz="2800" b="1" dirty="0">
                <a:solidFill>
                  <a:srgbClr val="FF0000"/>
                </a:solidFill>
                <a:latin typeface="Tahoma" panose="020B0604030504040204" pitchFamily="34" charset="0"/>
                <a:ea typeface="Tahoma" panose="020B0604030504040204" pitchFamily="34" charset="0"/>
                <a:cs typeface="Tahoma" panose="020B0604030504040204" pitchFamily="34" charset="0"/>
              </a:rPr>
              <a:t>4. Standard Model of Reforms</a:t>
            </a:r>
          </a:p>
        </p:txBody>
      </p:sp>
      <p:sp>
        <p:nvSpPr>
          <p:cNvPr id="3" name="Content Placeholder 2"/>
          <p:cNvSpPr>
            <a:spLocks noGrp="1"/>
          </p:cNvSpPr>
          <p:nvPr>
            <p:ph idx="1"/>
          </p:nvPr>
        </p:nvSpPr>
        <p:spPr>
          <a:xfrm>
            <a:off x="566738" y="685800"/>
            <a:ext cx="8001000" cy="5334000"/>
          </a:xfrm>
        </p:spPr>
        <p:txBody>
          <a:bodyPr/>
          <a:lstStyle/>
          <a:p>
            <a:pPr marL="0" indent="0">
              <a:buNone/>
            </a:pPr>
            <a:r>
              <a:rPr lang="en-US" sz="2000" dirty="0">
                <a:solidFill>
                  <a:srgbClr val="332CC0"/>
                </a:solidFill>
              </a:rPr>
              <a:t>The standard model and steps are described as follows:</a:t>
            </a:r>
          </a:p>
          <a:p>
            <a:pPr marL="0" indent="0">
              <a:buNone/>
            </a:pPr>
            <a:endParaRPr lang="en-US" sz="2000" dirty="0">
              <a:solidFill>
                <a:srgbClr val="332CC0"/>
              </a:solidFill>
            </a:endParaRPr>
          </a:p>
          <a:p>
            <a:pPr>
              <a:buFont typeface="Wingdings" panose="05000000000000000000" pitchFamily="2" charset="2"/>
              <a:buChar char="q"/>
            </a:pPr>
            <a:r>
              <a:rPr lang="en-US" sz="2000" dirty="0" err="1"/>
              <a:t>Corporatisation</a:t>
            </a:r>
            <a:r>
              <a:rPr lang="en-US" sz="2000" dirty="0"/>
              <a:t> and </a:t>
            </a:r>
            <a:r>
              <a:rPr lang="en-US" sz="2000" dirty="0" err="1"/>
              <a:t>Commercialisation</a:t>
            </a:r>
            <a:endParaRPr lang="en-US" sz="2000" dirty="0"/>
          </a:p>
          <a:p>
            <a:pPr>
              <a:buFont typeface="Wingdings" panose="05000000000000000000" pitchFamily="2" charset="2"/>
              <a:buChar char="q"/>
            </a:pPr>
            <a:r>
              <a:rPr lang="en-US" sz="2000" dirty="0"/>
              <a:t>Legal reforms to facilitate private sector entry</a:t>
            </a:r>
          </a:p>
          <a:p>
            <a:pPr>
              <a:buFont typeface="Wingdings" panose="05000000000000000000" pitchFamily="2" charset="2"/>
              <a:buChar char="q"/>
            </a:pPr>
            <a:r>
              <a:rPr lang="en-US" sz="2000" dirty="0"/>
              <a:t>Unbundling of vertically integrated state owned utilities to introduce competition</a:t>
            </a:r>
          </a:p>
          <a:p>
            <a:pPr>
              <a:buFont typeface="Wingdings" panose="05000000000000000000" pitchFamily="2" charset="2"/>
              <a:buChar char="q"/>
            </a:pPr>
            <a:r>
              <a:rPr lang="en-US" sz="2000" dirty="0"/>
              <a:t>Creation of an independent regulator</a:t>
            </a:r>
          </a:p>
          <a:p>
            <a:pPr>
              <a:buFont typeface="Wingdings" panose="05000000000000000000" pitchFamily="2" charset="2"/>
              <a:buChar char="q"/>
            </a:pPr>
            <a:r>
              <a:rPr lang="en-US" sz="2000" dirty="0" err="1"/>
              <a:t>Privatisation</a:t>
            </a:r>
            <a:r>
              <a:rPr lang="en-US" sz="2000" dirty="0"/>
              <a:t> of state owned electricity enterprises to instill financial discipline </a:t>
            </a:r>
          </a:p>
          <a:p>
            <a:pPr>
              <a:buFont typeface="Wingdings" panose="05000000000000000000" pitchFamily="2" charset="2"/>
              <a:buChar char="q"/>
            </a:pPr>
            <a:r>
              <a:rPr lang="en-US" sz="2000" dirty="0"/>
              <a:t>Facilitation of Independent Power Producers (IPPs</a:t>
            </a:r>
          </a:p>
          <a:p>
            <a:pPr>
              <a:buFont typeface="Wingdings" panose="05000000000000000000" pitchFamily="2" charset="2"/>
              <a:buChar char="q"/>
            </a:pPr>
            <a:r>
              <a:rPr lang="en-US" sz="2000" dirty="0"/>
              <a:t>Creation of an independent systems operator</a:t>
            </a:r>
          </a:p>
          <a:p>
            <a:pPr>
              <a:buFont typeface="Wingdings" panose="05000000000000000000" pitchFamily="2" charset="2"/>
              <a:buChar char="q"/>
            </a:pPr>
            <a:r>
              <a:rPr lang="en-US" sz="2000" dirty="0"/>
              <a:t>Unbundling of the tariffs</a:t>
            </a:r>
          </a:p>
          <a:p>
            <a:pPr marL="0" indent="0">
              <a:buNone/>
            </a:pPr>
            <a:endParaRPr lang="en-US" sz="2000" dirty="0"/>
          </a:p>
          <a:p>
            <a:pPr marL="0" indent="0" algn="just">
              <a:buNone/>
            </a:pPr>
            <a:r>
              <a:rPr lang="en-US" sz="2000" dirty="0">
                <a:solidFill>
                  <a:srgbClr val="05E7E2"/>
                </a:solidFill>
              </a:rPr>
              <a:t>The anchor of electricity market reforms is market        liberalization, competition and privatization</a:t>
            </a:r>
            <a:r>
              <a:rPr lang="en-US" sz="2000" dirty="0">
                <a:solidFill>
                  <a:srgbClr val="332CC0"/>
                </a:solidFill>
              </a:rPr>
              <a:t>.  </a:t>
            </a:r>
          </a:p>
          <a:p>
            <a:endParaRPr lang="en-US" sz="2000" dirty="0"/>
          </a:p>
          <a:p>
            <a:endParaRPr lang="en-US" sz="2000" dirty="0"/>
          </a:p>
          <a:p>
            <a:endParaRPr lang="en-US" sz="2000" dirty="0"/>
          </a:p>
          <a:p>
            <a:pPr marL="0" indent="0">
              <a:buNone/>
            </a:pPr>
            <a:endParaRPr lang="en-US" sz="2000" dirty="0"/>
          </a:p>
          <a:p>
            <a:endParaRPr lang="en-US" sz="2000" dirty="0"/>
          </a:p>
          <a:p>
            <a:endParaRPr lang="en-US" sz="2000" dirty="0"/>
          </a:p>
        </p:txBody>
      </p:sp>
      <p:sp>
        <p:nvSpPr>
          <p:cNvPr id="4" name="Slide Number Placeholder 3"/>
          <p:cNvSpPr>
            <a:spLocks noGrp="1"/>
          </p:cNvSpPr>
          <p:nvPr>
            <p:ph type="sldNum" sz="quarter" idx="12"/>
          </p:nvPr>
        </p:nvSpPr>
        <p:spPr/>
        <p:txBody>
          <a:bodyPr/>
          <a:lstStyle/>
          <a:p>
            <a:pPr>
              <a:defRPr/>
            </a:pPr>
            <a:fld id="{AD852F36-B468-4980-A472-D2C3473B478F}" type="slidenum">
              <a:rPr lang="en-US" smtClean="0"/>
              <a:pPr>
                <a:defRPr/>
              </a:pPr>
              <a:t>6</a:t>
            </a:fld>
            <a:endParaRPr lang="en-US"/>
          </a:p>
        </p:txBody>
      </p:sp>
    </p:spTree>
    <p:extLst>
      <p:ext uri="{BB962C8B-B14F-4D97-AF65-F5344CB8AC3E}">
        <p14:creationId xmlns:p14="http://schemas.microsoft.com/office/powerpoint/2010/main" val="6030829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0"/>
            <a:ext cx="7772400" cy="838200"/>
          </a:xfrm>
        </p:spPr>
        <p:txBody>
          <a:bodyPr/>
          <a:lstStyle/>
          <a:p>
            <a:r>
              <a:rPr lang="en-US" sz="2800" b="1" dirty="0">
                <a:solidFill>
                  <a:srgbClr val="FF0000"/>
                </a:solidFill>
                <a:latin typeface="Tahoma" panose="020B0604030504040204" pitchFamily="34" charset="0"/>
                <a:ea typeface="Tahoma" panose="020B0604030504040204" pitchFamily="34" charset="0"/>
                <a:cs typeface="Tahoma" panose="020B0604030504040204" pitchFamily="34" charset="0"/>
              </a:rPr>
              <a:t>5.Theoretical Perspective of Vertical Integration and </a:t>
            </a:r>
            <a:r>
              <a:rPr lang="en-US" sz="2800" b="1" dirty="0" err="1">
                <a:solidFill>
                  <a:srgbClr val="FF0000"/>
                </a:solidFill>
                <a:latin typeface="Tahoma" panose="020B0604030504040204" pitchFamily="34" charset="0"/>
                <a:ea typeface="Tahoma" panose="020B0604030504040204" pitchFamily="34" charset="0"/>
                <a:cs typeface="Tahoma" panose="020B0604030504040204" pitchFamily="34" charset="0"/>
              </a:rPr>
              <a:t>Privatisation</a:t>
            </a:r>
            <a:r>
              <a:rPr lang="en-US" sz="2800" b="1" dirty="0">
                <a:solidFill>
                  <a:srgbClr val="FF0000"/>
                </a:solidFill>
                <a:latin typeface="Tahoma" panose="020B0604030504040204" pitchFamily="34" charset="0"/>
                <a:ea typeface="Tahoma" panose="020B0604030504040204" pitchFamily="34" charset="0"/>
                <a:cs typeface="Tahoma" panose="020B0604030504040204" pitchFamily="34" charset="0"/>
              </a:rPr>
              <a:t>: Pros &amp; Cons</a:t>
            </a:r>
          </a:p>
        </p:txBody>
      </p:sp>
      <p:sp>
        <p:nvSpPr>
          <p:cNvPr id="3" name="Content Placeholder 2"/>
          <p:cNvSpPr>
            <a:spLocks noGrp="1"/>
          </p:cNvSpPr>
          <p:nvPr>
            <p:ph idx="1"/>
          </p:nvPr>
        </p:nvSpPr>
        <p:spPr>
          <a:xfrm>
            <a:off x="566738" y="914400"/>
            <a:ext cx="8001000" cy="5105400"/>
          </a:xfrm>
        </p:spPr>
        <p:txBody>
          <a:bodyPr/>
          <a:lstStyle/>
          <a:p>
            <a:pPr marL="0" indent="0">
              <a:buNone/>
            </a:pPr>
            <a:r>
              <a:rPr lang="en-US" sz="2000" dirty="0">
                <a:solidFill>
                  <a:srgbClr val="332CC0"/>
                </a:solidFill>
              </a:rPr>
              <a:t>Advantages of Vertical Integration</a:t>
            </a:r>
            <a:endParaRPr lang="en-US" sz="2000" dirty="0"/>
          </a:p>
          <a:p>
            <a:pPr algn="just">
              <a:buFont typeface="Wingdings" panose="05000000000000000000" pitchFamily="2" charset="2"/>
              <a:buChar char="q"/>
            </a:pPr>
            <a:r>
              <a:rPr lang="en-US" sz="2000" dirty="0"/>
              <a:t>It is easier to avert cascading failures of grid elements and generation units </a:t>
            </a:r>
          </a:p>
          <a:p>
            <a:pPr algn="just">
              <a:buFont typeface="Wingdings" panose="05000000000000000000" pitchFamily="2" charset="2"/>
              <a:buChar char="q"/>
            </a:pPr>
            <a:r>
              <a:rPr lang="en-US" sz="2000" dirty="0"/>
              <a:t>Easy coordination of investment in a composite system</a:t>
            </a:r>
          </a:p>
          <a:p>
            <a:pPr algn="just">
              <a:buFont typeface="Wingdings" panose="05000000000000000000" pitchFamily="2" charset="2"/>
              <a:buChar char="q"/>
            </a:pPr>
            <a:r>
              <a:rPr lang="en-US" sz="2000" dirty="0"/>
              <a:t>Less risk</a:t>
            </a:r>
          </a:p>
          <a:p>
            <a:pPr algn="just">
              <a:buFont typeface="Wingdings" panose="05000000000000000000" pitchFamily="2" charset="2"/>
              <a:buChar char="q"/>
            </a:pPr>
            <a:r>
              <a:rPr lang="en-US" sz="2000" dirty="0"/>
              <a:t>Economies of scale and scope</a:t>
            </a:r>
          </a:p>
          <a:p>
            <a:pPr algn="just">
              <a:buFont typeface="Wingdings" panose="05000000000000000000" pitchFamily="2" charset="2"/>
              <a:buChar char="q"/>
            </a:pPr>
            <a:r>
              <a:rPr lang="en-US" sz="2000" dirty="0"/>
              <a:t>Lower tariffs </a:t>
            </a:r>
          </a:p>
          <a:p>
            <a:pPr algn="just">
              <a:buFont typeface="Wingdings" panose="05000000000000000000" pitchFamily="2" charset="2"/>
              <a:buChar char="q"/>
            </a:pPr>
            <a:r>
              <a:rPr lang="en-US" sz="2000" dirty="0"/>
              <a:t>Enables integrated resource planning</a:t>
            </a:r>
          </a:p>
          <a:p>
            <a:pPr marL="0" indent="0">
              <a:buNone/>
            </a:pPr>
            <a:r>
              <a:rPr lang="en-US" sz="2000" dirty="0">
                <a:solidFill>
                  <a:srgbClr val="332CC0"/>
                </a:solidFill>
              </a:rPr>
              <a:t>Disadvantages of Vertical Integration</a:t>
            </a:r>
          </a:p>
          <a:p>
            <a:pPr>
              <a:buFont typeface="Wingdings" panose="05000000000000000000" pitchFamily="2" charset="2"/>
              <a:buChar char="q"/>
            </a:pPr>
            <a:r>
              <a:rPr lang="en-US" sz="2000" dirty="0"/>
              <a:t>Lack of competition</a:t>
            </a:r>
          </a:p>
          <a:p>
            <a:pPr>
              <a:buFont typeface="Wingdings" panose="05000000000000000000" pitchFamily="2" charset="2"/>
              <a:buChar char="q"/>
            </a:pPr>
            <a:r>
              <a:rPr lang="en-US" sz="2000" dirty="0"/>
              <a:t>Inherent inefficiencies</a:t>
            </a:r>
          </a:p>
          <a:p>
            <a:pPr>
              <a:buFont typeface="Wingdings" panose="05000000000000000000" pitchFamily="2" charset="2"/>
              <a:buChar char="q"/>
            </a:pPr>
            <a:r>
              <a:rPr lang="en-US" sz="2000" dirty="0"/>
              <a:t>Difficult to expose the segment that is inefficient.</a:t>
            </a:r>
          </a:p>
          <a:p>
            <a:pPr marL="0" indent="0" algn="just">
              <a:buNone/>
            </a:pPr>
            <a:endParaRPr lang="en-US" sz="2000" dirty="0"/>
          </a:p>
          <a:p>
            <a:pPr algn="just">
              <a:buFont typeface="Wingdings" panose="05000000000000000000" pitchFamily="2" charset="2"/>
              <a:buChar char="q"/>
            </a:pPr>
            <a:endParaRPr lang="en-US" sz="2000" dirty="0"/>
          </a:p>
          <a:p>
            <a:pPr>
              <a:buFont typeface="Wingdings" panose="05000000000000000000" pitchFamily="2" charset="2"/>
              <a:buChar char="q"/>
            </a:pPr>
            <a:endParaRPr lang="en-US" sz="2000" dirty="0">
              <a:solidFill>
                <a:srgbClr val="332CC0"/>
              </a:solidFill>
            </a:endParaRPr>
          </a:p>
          <a:p>
            <a:pPr>
              <a:buFont typeface="Wingdings" panose="05000000000000000000" pitchFamily="2" charset="2"/>
              <a:buChar char="q"/>
            </a:pPr>
            <a:endParaRPr lang="en-US" sz="2000" dirty="0">
              <a:solidFill>
                <a:srgbClr val="00B0F0"/>
              </a:solidFill>
            </a:endParaRPr>
          </a:p>
          <a:p>
            <a:pPr marL="0" indent="0">
              <a:buNone/>
            </a:pPr>
            <a:endParaRPr lang="en-US" sz="2000" dirty="0">
              <a:solidFill>
                <a:srgbClr val="00B0F0"/>
              </a:solidFill>
            </a:endParaRPr>
          </a:p>
        </p:txBody>
      </p:sp>
      <p:sp>
        <p:nvSpPr>
          <p:cNvPr id="4" name="Slide Number Placeholder 3"/>
          <p:cNvSpPr>
            <a:spLocks noGrp="1"/>
          </p:cNvSpPr>
          <p:nvPr>
            <p:ph type="sldNum" sz="quarter" idx="12"/>
          </p:nvPr>
        </p:nvSpPr>
        <p:spPr/>
        <p:txBody>
          <a:bodyPr/>
          <a:lstStyle/>
          <a:p>
            <a:pPr>
              <a:defRPr/>
            </a:pPr>
            <a:fld id="{AD852F36-B468-4980-A472-D2C3473B478F}" type="slidenum">
              <a:rPr lang="en-US" smtClean="0"/>
              <a:pPr>
                <a:defRPr/>
              </a:pPr>
              <a:t>7</a:t>
            </a:fld>
            <a:endParaRPr lang="en-US"/>
          </a:p>
        </p:txBody>
      </p:sp>
    </p:spTree>
    <p:extLst>
      <p:ext uri="{BB962C8B-B14F-4D97-AF65-F5344CB8AC3E}">
        <p14:creationId xmlns:p14="http://schemas.microsoft.com/office/powerpoint/2010/main" val="34875589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1"/>
            <a:ext cx="7772401" cy="914399"/>
          </a:xfrm>
        </p:spPr>
        <p:txBody>
          <a:bodyPr/>
          <a:lstStyle/>
          <a:p>
            <a:r>
              <a:rPr lang="en-US" sz="2800" b="1" dirty="0">
                <a:solidFill>
                  <a:srgbClr val="FF0000"/>
                </a:solidFill>
                <a:latin typeface="Tahoma" panose="020B0604030504040204" pitchFamily="34" charset="0"/>
                <a:ea typeface="Tahoma" panose="020B0604030504040204" pitchFamily="34" charset="0"/>
                <a:cs typeface="Tahoma" panose="020B0604030504040204" pitchFamily="34" charset="0"/>
              </a:rPr>
              <a:t>5.Theoretical Perspective of Vertical Integration and </a:t>
            </a:r>
            <a:r>
              <a:rPr lang="en-US" sz="2800" b="1" dirty="0" err="1">
                <a:solidFill>
                  <a:srgbClr val="FF0000"/>
                </a:solidFill>
                <a:latin typeface="Tahoma" panose="020B0604030504040204" pitchFamily="34" charset="0"/>
                <a:ea typeface="Tahoma" panose="020B0604030504040204" pitchFamily="34" charset="0"/>
                <a:cs typeface="Tahoma" panose="020B0604030504040204" pitchFamily="34" charset="0"/>
              </a:rPr>
              <a:t>Privatisation</a:t>
            </a:r>
            <a:r>
              <a:rPr lang="en-US" sz="2800" b="1" dirty="0">
                <a:solidFill>
                  <a:srgbClr val="FF0000"/>
                </a:solidFill>
                <a:latin typeface="Tahoma" panose="020B0604030504040204" pitchFamily="34" charset="0"/>
                <a:ea typeface="Tahoma" panose="020B0604030504040204" pitchFamily="34" charset="0"/>
                <a:cs typeface="Tahoma" panose="020B0604030504040204" pitchFamily="34" charset="0"/>
              </a:rPr>
              <a:t>: Pros &amp; Cons</a:t>
            </a:r>
            <a:endParaRPr lang="en-US" sz="2800" b="1" dirty="0"/>
          </a:p>
        </p:txBody>
      </p:sp>
      <p:sp>
        <p:nvSpPr>
          <p:cNvPr id="3" name="Content Placeholder 2"/>
          <p:cNvSpPr>
            <a:spLocks noGrp="1"/>
          </p:cNvSpPr>
          <p:nvPr>
            <p:ph idx="1"/>
          </p:nvPr>
        </p:nvSpPr>
        <p:spPr>
          <a:xfrm>
            <a:off x="566738" y="838200"/>
            <a:ext cx="8001000" cy="5181600"/>
          </a:xfrm>
        </p:spPr>
        <p:txBody>
          <a:bodyPr/>
          <a:lstStyle/>
          <a:p>
            <a:pPr marL="0" indent="0">
              <a:buNone/>
            </a:pPr>
            <a:r>
              <a:rPr lang="en-US" sz="2400" dirty="0">
                <a:solidFill>
                  <a:srgbClr val="332CC0"/>
                </a:solidFill>
              </a:rPr>
              <a:t>Advantages of </a:t>
            </a:r>
            <a:r>
              <a:rPr lang="en-US" sz="2400" dirty="0" err="1">
                <a:solidFill>
                  <a:srgbClr val="332CC0"/>
                </a:solidFill>
              </a:rPr>
              <a:t>Privatisation</a:t>
            </a:r>
            <a:endParaRPr lang="en-US" sz="2400" dirty="0">
              <a:solidFill>
                <a:srgbClr val="332CC0"/>
              </a:solidFill>
            </a:endParaRPr>
          </a:p>
          <a:p>
            <a:pPr>
              <a:buFont typeface="Wingdings" panose="05000000000000000000" pitchFamily="2" charset="2"/>
              <a:buChar char="q"/>
            </a:pPr>
            <a:r>
              <a:rPr lang="en-US" sz="2400" dirty="0"/>
              <a:t>Enhances efficiency</a:t>
            </a:r>
          </a:p>
          <a:p>
            <a:pPr>
              <a:buFont typeface="Wingdings" panose="05000000000000000000" pitchFamily="2" charset="2"/>
              <a:buChar char="q"/>
            </a:pPr>
            <a:r>
              <a:rPr lang="en-US" sz="2400" dirty="0"/>
              <a:t>Frees previously owned state enterprises from political interference</a:t>
            </a:r>
          </a:p>
          <a:p>
            <a:pPr>
              <a:buFont typeface="Wingdings" panose="05000000000000000000" pitchFamily="2" charset="2"/>
              <a:buChar char="q"/>
            </a:pPr>
            <a:r>
              <a:rPr lang="en-US" sz="2400" dirty="0"/>
              <a:t>Cost efficiency</a:t>
            </a:r>
          </a:p>
          <a:p>
            <a:pPr>
              <a:buFont typeface="Wingdings" panose="05000000000000000000" pitchFamily="2" charset="2"/>
              <a:buChar char="q"/>
            </a:pPr>
            <a:r>
              <a:rPr lang="en-US" sz="2400" dirty="0"/>
              <a:t>Enhanced competition</a:t>
            </a:r>
          </a:p>
          <a:p>
            <a:pPr marL="0" indent="0">
              <a:buNone/>
            </a:pPr>
            <a:r>
              <a:rPr lang="en-US" sz="2400" dirty="0">
                <a:solidFill>
                  <a:srgbClr val="332CC0"/>
                </a:solidFill>
              </a:rPr>
              <a:t>Disadvantages of </a:t>
            </a:r>
            <a:r>
              <a:rPr lang="en-US" sz="2400" dirty="0" err="1">
                <a:solidFill>
                  <a:srgbClr val="332CC0"/>
                </a:solidFill>
              </a:rPr>
              <a:t>Privatisation</a:t>
            </a:r>
            <a:endParaRPr lang="en-US" sz="2400" dirty="0">
              <a:solidFill>
                <a:srgbClr val="332CC0"/>
              </a:solidFill>
            </a:endParaRPr>
          </a:p>
          <a:p>
            <a:pPr>
              <a:buFont typeface="Wingdings" panose="05000000000000000000" pitchFamily="2" charset="2"/>
              <a:buChar char="q"/>
            </a:pPr>
            <a:r>
              <a:rPr lang="en-US" sz="2400" dirty="0"/>
              <a:t>May create private monopolies</a:t>
            </a:r>
          </a:p>
          <a:p>
            <a:pPr>
              <a:buFont typeface="Wingdings" panose="05000000000000000000" pitchFamily="2" charset="2"/>
              <a:buChar char="q"/>
            </a:pPr>
            <a:r>
              <a:rPr lang="en-US" sz="2400" dirty="0"/>
              <a:t>May affect public interest</a:t>
            </a:r>
          </a:p>
          <a:p>
            <a:pPr>
              <a:buFont typeface="Wingdings" panose="05000000000000000000" pitchFamily="2" charset="2"/>
              <a:buChar char="q"/>
            </a:pPr>
            <a:r>
              <a:rPr lang="en-US" sz="2400" dirty="0"/>
              <a:t>Loss on potential dividends for the government</a:t>
            </a:r>
          </a:p>
          <a:p>
            <a:pPr>
              <a:buFont typeface="Wingdings" panose="05000000000000000000" pitchFamily="2" charset="2"/>
              <a:buChar char="q"/>
            </a:pPr>
            <a:r>
              <a:rPr lang="en-US" sz="2400" dirty="0"/>
              <a:t>Fragmentation of the industry</a:t>
            </a:r>
          </a:p>
          <a:p>
            <a:pPr>
              <a:buFont typeface="Wingdings" panose="05000000000000000000" pitchFamily="2" charset="2"/>
              <a:buChar char="q"/>
            </a:pPr>
            <a:r>
              <a:rPr lang="en-US" sz="2400" dirty="0"/>
              <a:t>Short termism</a:t>
            </a:r>
          </a:p>
          <a:p>
            <a:pPr marL="0" indent="0">
              <a:buNone/>
            </a:pPr>
            <a:r>
              <a:rPr lang="en-US" sz="2400" dirty="0"/>
              <a:t> </a:t>
            </a:r>
          </a:p>
          <a:p>
            <a:pPr>
              <a:buFont typeface="Wingdings" panose="05000000000000000000" pitchFamily="2" charset="2"/>
              <a:buChar char="q"/>
            </a:pPr>
            <a:endParaRPr lang="en-US" sz="2400" dirty="0"/>
          </a:p>
          <a:p>
            <a:pPr>
              <a:buFont typeface="Wingdings" panose="05000000000000000000" pitchFamily="2" charset="2"/>
              <a:buChar char="q"/>
            </a:pPr>
            <a:endParaRPr lang="en-US" sz="2400" dirty="0">
              <a:solidFill>
                <a:srgbClr val="332CC0"/>
              </a:solidFill>
            </a:endParaRPr>
          </a:p>
          <a:p>
            <a:pPr marL="0" indent="0">
              <a:buNone/>
            </a:pPr>
            <a:endParaRPr lang="en-US" sz="2400" dirty="0">
              <a:solidFill>
                <a:srgbClr val="332CC0"/>
              </a:solidFill>
            </a:endParaRPr>
          </a:p>
          <a:p>
            <a:pPr>
              <a:buFont typeface="Wingdings" panose="05000000000000000000" pitchFamily="2" charset="2"/>
              <a:buChar char="q"/>
            </a:pPr>
            <a:endParaRPr lang="en-US" sz="2400" dirty="0">
              <a:solidFill>
                <a:srgbClr val="332CC0"/>
              </a:solidFill>
            </a:endParaRPr>
          </a:p>
          <a:p>
            <a:pPr marL="0" indent="0">
              <a:buNone/>
            </a:pPr>
            <a:endParaRPr lang="en-US" sz="2400" dirty="0"/>
          </a:p>
        </p:txBody>
      </p:sp>
      <p:sp>
        <p:nvSpPr>
          <p:cNvPr id="4" name="Slide Number Placeholder 3"/>
          <p:cNvSpPr>
            <a:spLocks noGrp="1"/>
          </p:cNvSpPr>
          <p:nvPr>
            <p:ph type="sldNum" sz="quarter" idx="12"/>
          </p:nvPr>
        </p:nvSpPr>
        <p:spPr/>
        <p:txBody>
          <a:bodyPr/>
          <a:lstStyle/>
          <a:p>
            <a:pPr>
              <a:defRPr/>
            </a:pPr>
            <a:fld id="{AD852F36-B468-4980-A472-D2C3473B478F}" type="slidenum">
              <a:rPr lang="en-US" smtClean="0"/>
              <a:pPr>
                <a:defRPr/>
              </a:pPr>
              <a:t>8</a:t>
            </a:fld>
            <a:endParaRPr lang="en-US"/>
          </a:p>
        </p:txBody>
      </p:sp>
    </p:spTree>
    <p:extLst>
      <p:ext uri="{BB962C8B-B14F-4D97-AF65-F5344CB8AC3E}">
        <p14:creationId xmlns:p14="http://schemas.microsoft.com/office/powerpoint/2010/main" val="17335101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09799" y="1"/>
            <a:ext cx="6365875" cy="685800"/>
          </a:xfrm>
        </p:spPr>
        <p:txBody>
          <a:bodyPr/>
          <a:lstStyle/>
          <a:p>
            <a:r>
              <a:rPr lang="en-US" sz="2800" b="1" dirty="0">
                <a:solidFill>
                  <a:srgbClr val="FF0000"/>
                </a:solidFill>
                <a:latin typeface="Tahoma" panose="020B0604030504040204" pitchFamily="34" charset="0"/>
                <a:ea typeface="Tahoma" panose="020B0604030504040204" pitchFamily="34" charset="0"/>
                <a:cs typeface="Tahoma" panose="020B0604030504040204" pitchFamily="34" charset="0"/>
              </a:rPr>
              <a:t>6. Experience of Reforms in Kenya</a:t>
            </a:r>
          </a:p>
        </p:txBody>
      </p:sp>
      <p:sp>
        <p:nvSpPr>
          <p:cNvPr id="3" name="Content Placeholder 2"/>
          <p:cNvSpPr>
            <a:spLocks noGrp="1"/>
          </p:cNvSpPr>
          <p:nvPr>
            <p:ph idx="1"/>
          </p:nvPr>
        </p:nvSpPr>
        <p:spPr>
          <a:xfrm>
            <a:off x="566738" y="762000"/>
            <a:ext cx="8001000" cy="5257800"/>
          </a:xfrm>
        </p:spPr>
        <p:txBody>
          <a:bodyPr/>
          <a:lstStyle/>
          <a:p>
            <a:pPr marL="0" indent="0" algn="just">
              <a:buNone/>
            </a:pPr>
            <a:r>
              <a:rPr lang="en-US" sz="2000" dirty="0">
                <a:solidFill>
                  <a:srgbClr val="332CC0"/>
                </a:solidFill>
              </a:rPr>
              <a:t>Reforms</a:t>
            </a:r>
          </a:p>
          <a:p>
            <a:pPr algn="just">
              <a:buFont typeface="Wingdings" panose="05000000000000000000" pitchFamily="2" charset="2"/>
              <a:buChar char="q"/>
            </a:pPr>
            <a:r>
              <a:rPr lang="en-US" sz="2000" dirty="0">
                <a:solidFill>
                  <a:srgbClr val="000000"/>
                </a:solidFill>
              </a:rPr>
              <a:t>Undertook legal reforms of the sector</a:t>
            </a:r>
          </a:p>
          <a:p>
            <a:pPr algn="just">
              <a:buFont typeface="Wingdings" panose="05000000000000000000" pitchFamily="2" charset="2"/>
              <a:buChar char="q"/>
            </a:pPr>
            <a:r>
              <a:rPr lang="en-US" sz="2000" dirty="0">
                <a:solidFill>
                  <a:srgbClr val="000000"/>
                </a:solidFill>
              </a:rPr>
              <a:t>Unbundling of generation from transmission and distribution</a:t>
            </a:r>
          </a:p>
          <a:p>
            <a:pPr algn="just">
              <a:buFont typeface="Wingdings" panose="05000000000000000000" pitchFamily="2" charset="2"/>
              <a:buChar char="q"/>
            </a:pPr>
            <a:r>
              <a:rPr lang="en-US" sz="2000" dirty="0">
                <a:solidFill>
                  <a:srgbClr val="000000"/>
                </a:solidFill>
              </a:rPr>
              <a:t>Partial </a:t>
            </a:r>
            <a:r>
              <a:rPr lang="en-US" sz="2000" dirty="0" err="1">
                <a:solidFill>
                  <a:srgbClr val="000000"/>
                </a:solidFill>
              </a:rPr>
              <a:t>privatisation</a:t>
            </a:r>
            <a:r>
              <a:rPr lang="en-US" sz="2000" dirty="0">
                <a:solidFill>
                  <a:srgbClr val="000000"/>
                </a:solidFill>
              </a:rPr>
              <a:t> but government retained majority ownership </a:t>
            </a:r>
            <a:r>
              <a:rPr lang="en-US" sz="2000" dirty="0" err="1">
                <a:solidFill>
                  <a:srgbClr val="000000"/>
                </a:solidFill>
              </a:rPr>
              <a:t>KenGen</a:t>
            </a:r>
            <a:r>
              <a:rPr lang="en-US" sz="2000" dirty="0">
                <a:solidFill>
                  <a:srgbClr val="000000"/>
                </a:solidFill>
              </a:rPr>
              <a:t>, KETRACO and KPLC</a:t>
            </a:r>
          </a:p>
          <a:p>
            <a:pPr algn="just">
              <a:buFont typeface="Wingdings" panose="05000000000000000000" pitchFamily="2" charset="2"/>
              <a:buChar char="q"/>
            </a:pPr>
            <a:r>
              <a:rPr lang="en-US" sz="2000" dirty="0">
                <a:solidFill>
                  <a:srgbClr val="000000"/>
                </a:solidFill>
              </a:rPr>
              <a:t>Creation of regulator </a:t>
            </a:r>
          </a:p>
          <a:p>
            <a:pPr algn="just">
              <a:buFont typeface="Wingdings" panose="05000000000000000000" pitchFamily="2" charset="2"/>
              <a:buChar char="q"/>
            </a:pPr>
            <a:r>
              <a:rPr lang="en-US" sz="2000" dirty="0">
                <a:solidFill>
                  <a:srgbClr val="000000"/>
                </a:solidFill>
              </a:rPr>
              <a:t>Creation of rural electrification agency</a:t>
            </a:r>
          </a:p>
          <a:p>
            <a:pPr marL="0" indent="0" algn="just">
              <a:buNone/>
            </a:pPr>
            <a:r>
              <a:rPr lang="en-US" sz="2000" dirty="0">
                <a:solidFill>
                  <a:srgbClr val="332CC0"/>
                </a:solidFill>
              </a:rPr>
              <a:t>Mixed Outcomes</a:t>
            </a:r>
          </a:p>
          <a:p>
            <a:pPr algn="just">
              <a:buFont typeface="Wingdings" panose="05000000000000000000" pitchFamily="2" charset="2"/>
              <a:buChar char="q"/>
            </a:pPr>
            <a:r>
              <a:rPr lang="en-US" sz="2000" dirty="0">
                <a:solidFill>
                  <a:srgbClr val="000000"/>
                </a:solidFill>
              </a:rPr>
              <a:t>Increased generation capacity</a:t>
            </a:r>
          </a:p>
          <a:p>
            <a:pPr algn="just">
              <a:buFont typeface="Wingdings" panose="05000000000000000000" pitchFamily="2" charset="2"/>
              <a:buChar char="q"/>
            </a:pPr>
            <a:r>
              <a:rPr lang="en-US" sz="2000" dirty="0">
                <a:solidFill>
                  <a:srgbClr val="000000"/>
                </a:solidFill>
              </a:rPr>
              <a:t>Increased IPPs</a:t>
            </a:r>
          </a:p>
          <a:p>
            <a:pPr algn="just">
              <a:buFont typeface="Wingdings" panose="05000000000000000000" pitchFamily="2" charset="2"/>
              <a:buChar char="q"/>
            </a:pPr>
            <a:r>
              <a:rPr lang="en-US" sz="2000" dirty="0">
                <a:solidFill>
                  <a:srgbClr val="000000"/>
                </a:solidFill>
              </a:rPr>
              <a:t>Tariffs still high</a:t>
            </a:r>
          </a:p>
          <a:p>
            <a:pPr algn="just">
              <a:buFont typeface="Wingdings" panose="05000000000000000000" pitchFamily="2" charset="2"/>
              <a:buChar char="q"/>
            </a:pPr>
            <a:r>
              <a:rPr lang="en-US" sz="2000" dirty="0">
                <a:solidFill>
                  <a:srgbClr val="000000"/>
                </a:solidFill>
              </a:rPr>
              <a:t>Poor quality of service still present</a:t>
            </a:r>
          </a:p>
          <a:p>
            <a:pPr algn="just">
              <a:buFont typeface="Wingdings" panose="05000000000000000000" pitchFamily="2" charset="2"/>
              <a:buChar char="q"/>
            </a:pPr>
            <a:r>
              <a:rPr lang="en-US" sz="2000" dirty="0">
                <a:solidFill>
                  <a:srgbClr val="000000"/>
                </a:solidFill>
              </a:rPr>
              <a:t>Access rate still low, though marginal improvement recorded</a:t>
            </a:r>
          </a:p>
          <a:p>
            <a:pPr algn="just">
              <a:buFont typeface="Wingdings" panose="05000000000000000000" pitchFamily="2" charset="2"/>
              <a:buChar char="q"/>
            </a:pPr>
            <a:endParaRPr lang="en-US" sz="2000" dirty="0">
              <a:solidFill>
                <a:srgbClr val="000000"/>
              </a:solidFill>
            </a:endParaRPr>
          </a:p>
          <a:p>
            <a:pPr algn="just">
              <a:buFont typeface="Wingdings" panose="05000000000000000000" pitchFamily="2" charset="2"/>
              <a:buChar char="q"/>
            </a:pPr>
            <a:endParaRPr lang="en-US" sz="2000" dirty="0">
              <a:solidFill>
                <a:srgbClr val="332CC0"/>
              </a:solidFill>
            </a:endParaRPr>
          </a:p>
          <a:p>
            <a:pPr algn="just">
              <a:buFont typeface="Wingdings" panose="05000000000000000000" pitchFamily="2" charset="2"/>
              <a:buChar char="q"/>
            </a:pPr>
            <a:endParaRPr lang="en-US" sz="2000" dirty="0">
              <a:solidFill>
                <a:srgbClr val="332CC0"/>
              </a:solidFill>
            </a:endParaRPr>
          </a:p>
          <a:p>
            <a:pPr algn="just">
              <a:buFont typeface="Wingdings" panose="05000000000000000000" pitchFamily="2" charset="2"/>
              <a:buChar char="q"/>
            </a:pPr>
            <a:endParaRPr lang="en-US" sz="2000" dirty="0">
              <a:solidFill>
                <a:srgbClr val="332CC0"/>
              </a:solidFill>
            </a:endParaRPr>
          </a:p>
        </p:txBody>
      </p:sp>
      <p:sp>
        <p:nvSpPr>
          <p:cNvPr id="4" name="Slide Number Placeholder 3"/>
          <p:cNvSpPr>
            <a:spLocks noGrp="1"/>
          </p:cNvSpPr>
          <p:nvPr>
            <p:ph type="sldNum" sz="quarter" idx="12"/>
          </p:nvPr>
        </p:nvSpPr>
        <p:spPr/>
        <p:txBody>
          <a:bodyPr/>
          <a:lstStyle/>
          <a:p>
            <a:pPr>
              <a:defRPr/>
            </a:pPr>
            <a:fld id="{AD852F36-B468-4980-A472-D2C3473B478F}" type="slidenum">
              <a:rPr lang="en-US" smtClean="0"/>
              <a:pPr>
                <a:defRPr/>
              </a:pPr>
              <a:t>9</a:t>
            </a:fld>
            <a:endParaRPr lang="en-US"/>
          </a:p>
        </p:txBody>
      </p:sp>
    </p:spTree>
    <p:extLst>
      <p:ext uri="{BB962C8B-B14F-4D97-AF65-F5344CB8AC3E}">
        <p14:creationId xmlns:p14="http://schemas.microsoft.com/office/powerpoint/2010/main" val="2801612040"/>
      </p:ext>
    </p:extLst>
  </p:cSld>
  <p:clrMapOvr>
    <a:masterClrMapping/>
  </p:clrMapOvr>
</p:sld>
</file>

<file path=ppt/theme/theme1.xml><?xml version="1.0" encoding="utf-8"?>
<a:theme xmlns:a="http://schemas.openxmlformats.org/drawingml/2006/main" name="ERB Approved Presentation Template">
  <a:themeElements>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Profil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Profile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Profile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Profile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Profile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Profile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Profile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Profile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Profile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ERB Approved Presentation Template">
  <a:themeElements>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Profil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Profile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Profile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Profile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Profile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Profile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Profile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Profile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Profile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ERB Approved Presentation Template</Template>
  <TotalTime>8626</TotalTime>
  <Words>1227</Words>
  <Application>Microsoft Macintosh PowerPoint</Application>
  <PresentationFormat>On-screen Show (4:3)</PresentationFormat>
  <Paragraphs>172</Paragraphs>
  <Slides>17</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17</vt:i4>
      </vt:variant>
    </vt:vector>
  </HeadingPairs>
  <TitlesOfParts>
    <vt:vector size="24" baseType="lpstr">
      <vt:lpstr>Arial</vt:lpstr>
      <vt:lpstr>Tahoma</vt:lpstr>
      <vt:lpstr>Times New Roman</vt:lpstr>
      <vt:lpstr>Verdana</vt:lpstr>
      <vt:lpstr>Wingdings</vt:lpstr>
      <vt:lpstr>ERB Approved Presentation Template</vt:lpstr>
      <vt:lpstr>1_ERB Approved Presentation Template</vt:lpstr>
      <vt:lpstr> POWER SECTOR MARKET REFORMS : Getting it Right in SADC Presented at ACER/CCRED CONFERENCE (11-12 March, 2016) Livingstone-Zambia By BESA CHIMBAKA ENERGY REGULATION BOARD </vt:lpstr>
      <vt:lpstr>OUTLINE</vt:lpstr>
      <vt:lpstr>1. Introduction</vt:lpstr>
      <vt:lpstr>        2.  Status of Power Sector Market    Structure in SADC</vt:lpstr>
      <vt:lpstr>3. The Case for Reforms</vt:lpstr>
      <vt:lpstr>4. Standard Model of Reforms</vt:lpstr>
      <vt:lpstr>5.Theoretical Perspective of Vertical Integration and Privatisation: Pros &amp; Cons</vt:lpstr>
      <vt:lpstr>5.Theoretical Perspective of Vertical Integration and Privatisation: Pros &amp; Cons</vt:lpstr>
      <vt:lpstr>6. Experience of Reforms in Kenya</vt:lpstr>
      <vt:lpstr>7. Experience of Reforms in Uganda</vt:lpstr>
      <vt:lpstr>8. Reforms in Zambia</vt:lpstr>
      <vt:lpstr>8. Reforms in Zambia Contd</vt:lpstr>
      <vt:lpstr>9. Getting the Reforms Right</vt:lpstr>
      <vt:lpstr>10. Structural Options</vt:lpstr>
      <vt:lpstr>10. Structural Options Contd</vt:lpstr>
      <vt:lpstr>11. Conclusion</vt:lpstr>
      <vt:lpstr>END OF PRESENTATION</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peph</dc:creator>
  <cp:lastModifiedBy>Kevin Reddell</cp:lastModifiedBy>
  <cp:revision>571</cp:revision>
  <cp:lastPrinted>2016-03-03T06:40:23Z</cp:lastPrinted>
  <dcterms:created xsi:type="dcterms:W3CDTF">2011-05-22T22:07:49Z</dcterms:created>
  <dcterms:modified xsi:type="dcterms:W3CDTF">2024-04-08T11:32:12Z</dcterms:modified>
</cp:coreProperties>
</file>